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8" r:id="rId1"/>
  </p:sldMasterIdLst>
  <p:sldIdLst>
    <p:sldId id="256" r:id="rId2"/>
    <p:sldId id="262" r:id="rId3"/>
    <p:sldId id="263" r:id="rId4"/>
    <p:sldId id="264" r:id="rId5"/>
    <p:sldId id="267" r:id="rId6"/>
    <p:sldId id="268" r:id="rId7"/>
    <p:sldId id="265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1" d="100"/>
          <a:sy n="61" d="100"/>
        </p:scale>
        <p:origin x="111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102240" y="2386744"/>
            <a:ext cx="693952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500">
                <a:solidFill>
                  <a:srgbClr val="262626"/>
                </a:solidFill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1396" y="4352544"/>
            <a:ext cx="5101209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19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12/10/2018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274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t>12/10/2018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624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106424" y="2386744"/>
            <a:ext cx="6940296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500">
                <a:solidFill>
                  <a:srgbClr val="262626"/>
                </a:solidFill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1396" y="4352465"/>
            <a:ext cx="5101209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1900">
                <a:solidFill>
                  <a:schemeClr val="tx1"/>
                </a:solidFill>
              </a:defRPr>
            </a:lvl1pPr>
            <a:lvl2pPr marL="45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12/10/2018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1912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2239" y="2638044"/>
            <a:ext cx="3288023" cy="3101982"/>
          </a:xfrm>
        </p:spPr>
        <p:txBody>
          <a:bodyPr/>
          <a:lstStyle/>
          <a:p>
            <a:pPr lvl="0"/>
            <a:r>
              <a:rPr lang="en-US" altLang="ko-KR" smtClean="0"/>
              <a:t>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737" y="2638044"/>
            <a:ext cx="3290516" cy="3101982"/>
          </a:xfrm>
        </p:spPr>
        <p:txBody>
          <a:bodyPr/>
          <a:lstStyle/>
          <a:p>
            <a:pPr lvl="0"/>
            <a:r>
              <a:rPr lang="en-US" altLang="ko-KR" smtClean="0"/>
              <a:t>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t>12/10/2018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782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2239" y="2313434"/>
            <a:ext cx="3288024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2239" y="3143250"/>
            <a:ext cx="3288024" cy="2596776"/>
          </a:xfrm>
        </p:spPr>
        <p:txBody>
          <a:bodyPr/>
          <a:lstStyle/>
          <a:p>
            <a:pPr lvl="0"/>
            <a:r>
              <a:rPr lang="en-US" altLang="ko-KR" smtClean="0"/>
              <a:t>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737" y="3143250"/>
            <a:ext cx="3290516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altLang="ko-KR" smtClean="0"/>
              <a:t>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753737" y="2313434"/>
            <a:ext cx="3290516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smtClean="0"/>
              <a:t>12/10/2018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0583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12/10/2018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01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t>12/10/2018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619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40703" y="2243829"/>
            <a:ext cx="3290594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2060" y="804672"/>
            <a:ext cx="361188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8"/>
            <a:ext cx="284607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smtClean="0"/>
              <a:t>12/10/2018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640703" y="6236208"/>
            <a:ext cx="3806398" cy="320040"/>
          </a:xfrm>
        </p:spPr>
        <p:txBody>
          <a:bodyPr>
            <a:normAutofit/>
          </a:bodyPr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392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" y="0"/>
            <a:ext cx="4571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40080" y="2243828"/>
            <a:ext cx="3291840" cy="1143000"/>
          </a:xfrm>
          <a:solidFill>
            <a:srgbClr val="FFFFFF"/>
          </a:solidFill>
          <a:ln>
            <a:solidFill>
              <a:srgbClr val="262626"/>
            </a:solidFill>
          </a:ln>
        </p:spPr>
        <p:txBody>
          <a:bodyPr anchor="ctr" anchorCtr="1">
            <a:no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2000" y="-42172"/>
            <a:ext cx="4576573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9"/>
            <a:ext cx="284607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smtClean="0"/>
              <a:t>12/10/2018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40080" y="6236208"/>
            <a:ext cx="3803904" cy="320040"/>
          </a:xfrm>
        </p:spPr>
        <p:txBody>
          <a:bodyPr>
            <a:normAutofit/>
          </a:bodyPr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126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321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9834" y="937260"/>
            <a:ext cx="1053966" cy="4983480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6046" y="937260"/>
            <a:ext cx="4716174" cy="4983480"/>
          </a:xfrm>
        </p:spPr>
        <p:txBody>
          <a:bodyPr vert="eaVert"/>
          <a:lstStyle/>
          <a:p>
            <a:pPr lvl="0"/>
            <a:r>
              <a:rPr lang="en-US" altLang="ko-KR" smtClean="0"/>
              <a:t>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327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606045" y="964692"/>
            <a:ext cx="5937755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6045" y="2638045"/>
            <a:ext cx="5937755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78943" y="6238816"/>
            <a:ext cx="2065310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2239" y="6236208"/>
            <a:ext cx="4556664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40112" y="6217920"/>
            <a:ext cx="365760" cy="365760"/>
          </a:xfrm>
          <a:prstGeom prst="ellipse">
            <a:avLst/>
          </a:prstGeom>
          <a:solidFill>
            <a:srgbClr val="1D1D1D">
              <a:alpha val="69804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84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ctr" defTabSz="914400" rtl="0" eaLnBrk="1" latinLnBrk="1" hangingPunct="1">
        <a:lnSpc>
          <a:spcPct val="90000"/>
        </a:lnSpc>
        <a:spcBef>
          <a:spcPct val="0"/>
        </a:spcBef>
        <a:buNone/>
        <a:defRPr sz="26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1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1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1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1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4450" indent="-228600" algn="l" defTabSz="914400" rtl="0" eaLnBrk="1" latinLnBrk="1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00" indent="-228600" algn="l" defTabSz="914400" rtl="0" eaLnBrk="1" latinLnBrk="1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1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28800" indent="-228600" algn="l" defTabSz="914400" rtl="0" eaLnBrk="1" latinLnBrk="1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150" y="2307496"/>
            <a:ext cx="6905882" cy="1473671"/>
          </a:xfrm>
        </p:spPr>
        <p:txBody>
          <a:bodyPr>
            <a:normAutofit fontScale="90000"/>
          </a:bodyPr>
          <a:lstStyle/>
          <a:p>
            <a:pPr>
              <a:lnSpc>
                <a:spcPct val="112000"/>
              </a:lnSpc>
              <a:spcBef>
                <a:spcPts val="0"/>
              </a:spcBef>
            </a:pPr>
            <a:r>
              <a:rPr lang="ko-KR" altLang="en-US" b="1" cap="none" dirty="0" smtClean="0"/>
              <a:t>오픈소스 리눅스 프로그래밍</a:t>
            </a:r>
            <a:r>
              <a:rPr lang="en-US" altLang="ko-KR" b="1" cap="none" dirty="0" smtClean="0"/>
              <a:t/>
            </a:r>
            <a:br>
              <a:rPr lang="en-US" altLang="ko-KR" b="1" cap="none" dirty="0" smtClean="0"/>
            </a:br>
            <a:r>
              <a:rPr lang="en-US" altLang="ko-KR" sz="2700" cap="none" dirty="0" smtClean="0">
                <a:latin typeface="+mj-ea"/>
                <a:cs typeface="함초롬돋움" panose="020B0604000101010101" pitchFamily="50" charset="-127"/>
              </a:rPr>
              <a:t>(Named Pipe</a:t>
            </a:r>
            <a:r>
              <a:rPr lang="ko-KR" altLang="en-US" sz="2700" cap="none" dirty="0" smtClean="0">
                <a:latin typeface="+mj-ea"/>
                <a:cs typeface="함초롬돋움" panose="020B0604000101010101" pitchFamily="50" charset="-127"/>
              </a:rPr>
              <a:t>를 이용한 두 프로세스간 채팅</a:t>
            </a:r>
            <a:r>
              <a:rPr lang="en-US" altLang="ko-KR" sz="2700" cap="none" dirty="0" smtClean="0">
                <a:latin typeface="+mj-ea"/>
                <a:cs typeface="함초롬돋움" panose="020B0604000101010101" pitchFamily="50" charset="-127"/>
              </a:rPr>
              <a:t>)</a:t>
            </a:r>
            <a:endParaRPr lang="ko-KR" altLang="en-US" sz="2700" cap="none" dirty="0">
              <a:latin typeface="+mj-ea"/>
              <a:cs typeface="함초롬돋움" panose="020B0604000101010101" pitchFamily="50" charset="-12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25483" y="4805625"/>
            <a:ext cx="5101209" cy="1239894"/>
          </a:xfrm>
        </p:spPr>
        <p:txBody>
          <a:bodyPr>
            <a:normAutofit/>
          </a:bodyPr>
          <a:lstStyle/>
          <a:p>
            <a:r>
              <a:rPr lang="ko-KR" altLang="en-US" sz="2000" b="1" dirty="0" smtClean="0"/>
              <a:t>                                    </a:t>
            </a:r>
            <a:r>
              <a:rPr lang="ko-KR" altLang="en-US" sz="2400" b="1" dirty="0" smtClean="0">
                <a:latin typeface="빙그레체" panose="02030803000000000000" pitchFamily="18" charset="-127"/>
                <a:ea typeface="빙그레체" panose="02030803000000000000" pitchFamily="18" charset="-127"/>
              </a:rPr>
              <a:t>컴퓨터공학과</a:t>
            </a:r>
            <a:endParaRPr lang="en-US" altLang="ko-KR" sz="2400" b="1" dirty="0" smtClean="0">
              <a:latin typeface="빙그레체" panose="02030803000000000000" pitchFamily="18" charset="-127"/>
              <a:ea typeface="빙그레체" panose="02030803000000000000" pitchFamily="18" charset="-127"/>
            </a:endParaRPr>
          </a:p>
          <a:p>
            <a:r>
              <a:rPr lang="en-US" altLang="ko-KR" sz="2400" b="1" dirty="0" smtClean="0">
                <a:latin typeface="빙그레체" panose="02030803000000000000" pitchFamily="18" charset="-127"/>
                <a:ea typeface="빙그레체" panose="02030803000000000000" pitchFamily="18" charset="-127"/>
              </a:rPr>
              <a:t>                 201421266 </a:t>
            </a:r>
            <a:r>
              <a:rPr lang="ko-KR" altLang="en-US" sz="2400" b="1" dirty="0" smtClean="0">
                <a:latin typeface="빙그레체" panose="02030803000000000000" pitchFamily="18" charset="-127"/>
                <a:ea typeface="빙그레체" panose="02030803000000000000" pitchFamily="18" charset="-127"/>
              </a:rPr>
              <a:t>이동수</a:t>
            </a:r>
            <a:endParaRPr lang="ko-KR" altLang="en-US" sz="2400" b="1" dirty="0">
              <a:latin typeface="빙그레체" panose="02030803000000000000" pitchFamily="18" charset="-127"/>
              <a:ea typeface="빙그레체" panose="02030803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283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black">
          <a:xfrm>
            <a:off x="137787" y="66767"/>
            <a:ext cx="8868428" cy="633449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85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6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 smtClean="0">
                <a:latin typeface="+mn-ea"/>
                <a:ea typeface="+mn-ea"/>
                <a:cs typeface="Arial" panose="020B0604020202020204" pitchFamily="34" charset="0"/>
              </a:rPr>
              <a:t>[1] </a:t>
            </a:r>
            <a:r>
              <a:rPr lang="ko-KR" altLang="en-US" dirty="0" smtClean="0">
                <a:latin typeface="+mn-ea"/>
                <a:ea typeface="+mn-ea"/>
                <a:cs typeface="Arial" panose="020B0604020202020204" pitchFamily="34" charset="0"/>
              </a:rPr>
              <a:t>활용할 기술</a:t>
            </a:r>
            <a:endParaRPr lang="ko-KR" altLang="en-US" dirty="0"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3672" y="839915"/>
            <a:ext cx="8016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학기 초에 배웠던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코드를 활용할 예정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672" y="1441279"/>
            <a:ext cx="5611660" cy="4629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05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black">
          <a:xfrm>
            <a:off x="137787" y="66767"/>
            <a:ext cx="8868428" cy="633449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85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6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 smtClean="0">
                <a:latin typeface="+mn-ea"/>
                <a:ea typeface="+mn-ea"/>
                <a:cs typeface="Arial" panose="020B0604020202020204" pitchFamily="34" charset="0"/>
              </a:rPr>
              <a:t>[2] </a:t>
            </a:r>
            <a:r>
              <a:rPr lang="ko-KR" altLang="en-US" dirty="0" smtClean="0">
                <a:latin typeface="+mn-ea"/>
                <a:ea typeface="+mn-ea"/>
                <a:cs typeface="Arial" panose="020B0604020202020204" pitchFamily="34" charset="0"/>
              </a:rPr>
              <a:t>기존 </a:t>
            </a:r>
            <a:r>
              <a:rPr lang="en-US" altLang="ko-KR" dirty="0" smtClean="0">
                <a:latin typeface="+mn-ea"/>
                <a:ea typeface="+mn-ea"/>
                <a:cs typeface="Arial" panose="020B0604020202020204" pitchFamily="34" charset="0"/>
              </a:rPr>
              <a:t>FIFO </a:t>
            </a:r>
            <a:r>
              <a:rPr lang="ko-KR" altLang="en-US" dirty="0" smtClean="0">
                <a:latin typeface="+mn-ea"/>
                <a:ea typeface="+mn-ea"/>
                <a:cs typeface="Arial" panose="020B0604020202020204" pitchFamily="34" charset="0"/>
              </a:rPr>
              <a:t>코드 실행결과 </a:t>
            </a:r>
            <a:r>
              <a:rPr lang="en-US" altLang="ko-KR" dirty="0" smtClean="0">
                <a:latin typeface="+mn-ea"/>
                <a:ea typeface="+mn-ea"/>
                <a:cs typeface="Arial" panose="020B0604020202020204" pitchFamily="34" charset="0"/>
              </a:rPr>
              <a:t>&amp;</a:t>
            </a:r>
            <a:r>
              <a:rPr lang="ko-KR" altLang="en-US" dirty="0" smtClean="0">
                <a:latin typeface="+mn-ea"/>
                <a:ea typeface="+mn-ea"/>
                <a:cs typeface="Arial" panose="020B0604020202020204" pitchFamily="34" charset="0"/>
              </a:rPr>
              <a:t> 달라질 점</a:t>
            </a:r>
            <a:endParaRPr lang="ko-KR" altLang="en-US" dirty="0">
              <a:latin typeface="+mn-ea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87" y="1130144"/>
            <a:ext cx="8763000" cy="1162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787" y="2413246"/>
            <a:ext cx="8848725" cy="1590675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2192055" y="3532340"/>
            <a:ext cx="122755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926893" y="3331923"/>
            <a:ext cx="9144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787" y="4096367"/>
            <a:ext cx="8782538" cy="1080434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5047989" y="4621973"/>
            <a:ext cx="144049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047989" y="4872625"/>
            <a:ext cx="16033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37787" y="5404140"/>
            <a:ext cx="8016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기존의 프로세스는 쓰기와 읽기 기능이 각각 나뉘어져 있었음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이것을 서로 쓰기 읽기가 가능하도록 만들 예정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7485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black">
          <a:xfrm>
            <a:off x="137787" y="66767"/>
            <a:ext cx="8868428" cy="633449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85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6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 smtClean="0">
                <a:latin typeface="+mn-ea"/>
                <a:ea typeface="+mn-ea"/>
                <a:cs typeface="Arial" panose="020B0604020202020204" pitchFamily="34" charset="0"/>
              </a:rPr>
              <a:t>[2] </a:t>
            </a:r>
            <a:r>
              <a:rPr lang="ko-KR" altLang="en-US" dirty="0" smtClean="0">
                <a:latin typeface="+mn-ea"/>
                <a:ea typeface="+mn-ea"/>
                <a:cs typeface="Arial" panose="020B0604020202020204" pitchFamily="34" charset="0"/>
              </a:rPr>
              <a:t>기존 </a:t>
            </a:r>
            <a:r>
              <a:rPr lang="en-US" altLang="ko-KR" dirty="0" smtClean="0">
                <a:latin typeface="+mn-ea"/>
                <a:ea typeface="+mn-ea"/>
                <a:cs typeface="Arial" panose="020B0604020202020204" pitchFamily="34" charset="0"/>
              </a:rPr>
              <a:t>FIFO </a:t>
            </a:r>
            <a:r>
              <a:rPr lang="ko-KR" altLang="en-US" dirty="0" smtClean="0">
                <a:latin typeface="+mn-ea"/>
                <a:ea typeface="+mn-ea"/>
                <a:cs typeface="Arial" panose="020B0604020202020204" pitchFamily="34" charset="0"/>
              </a:rPr>
              <a:t>코드 실행결과 </a:t>
            </a:r>
            <a:r>
              <a:rPr lang="en-US" altLang="ko-KR" dirty="0" smtClean="0">
                <a:latin typeface="+mn-ea"/>
                <a:ea typeface="+mn-ea"/>
                <a:cs typeface="Arial" panose="020B0604020202020204" pitchFamily="34" charset="0"/>
              </a:rPr>
              <a:t>&amp;</a:t>
            </a:r>
            <a:r>
              <a:rPr lang="ko-KR" altLang="en-US" dirty="0" smtClean="0">
                <a:latin typeface="+mn-ea"/>
                <a:ea typeface="+mn-ea"/>
                <a:cs typeface="Arial" panose="020B0604020202020204" pitchFamily="34" charset="0"/>
              </a:rPr>
              <a:t> 달라질 점</a:t>
            </a:r>
            <a:endParaRPr lang="ko-KR" altLang="en-US" dirty="0"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9557" y="3430637"/>
            <a:ext cx="80166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파일 하나를 생성한 후 이 파일이 프로세스간 통신 역할을 맡음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양측 프로세스가 메세지 송신과 수신이 모두 가능하게 만들 예정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만들 시간이 충분하다면 다른 기능 추가 예정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기능이 추가될 시 최종 발표 </a:t>
            </a:r>
            <a:r>
              <a:rPr lang="en-US" altLang="ko-KR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ppt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 사용한 기술들을 나열할 예정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7" name="Can 6"/>
          <p:cNvSpPr/>
          <p:nvPr/>
        </p:nvSpPr>
        <p:spPr>
          <a:xfrm>
            <a:off x="3920648" y="1537331"/>
            <a:ext cx="1290181" cy="1377863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/>
              <a:t>File</a:t>
            </a:r>
          </a:p>
          <a:p>
            <a:pPr algn="ctr"/>
            <a:r>
              <a:rPr lang="en-US" altLang="ko-KR" sz="2000" dirty="0" smtClean="0"/>
              <a:t>(Named Pipe)</a:t>
            </a:r>
            <a:endParaRPr lang="ko-KR" altLang="en-US" sz="2000" dirty="0"/>
          </a:p>
        </p:txBody>
      </p:sp>
      <p:sp>
        <p:nvSpPr>
          <p:cNvPr id="13" name="Rectangle 12"/>
          <p:cNvSpPr/>
          <p:nvPr/>
        </p:nvSpPr>
        <p:spPr>
          <a:xfrm>
            <a:off x="1255734" y="1784779"/>
            <a:ext cx="1540701" cy="964504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/>
              <a:t>Process 1</a:t>
            </a:r>
            <a:endParaRPr lang="ko-KR" altLang="en-US" sz="2000" dirty="0"/>
          </a:p>
        </p:txBody>
      </p:sp>
      <p:sp>
        <p:nvSpPr>
          <p:cNvPr id="17" name="Rectangle 16"/>
          <p:cNvSpPr/>
          <p:nvPr/>
        </p:nvSpPr>
        <p:spPr>
          <a:xfrm>
            <a:off x="6353829" y="1780572"/>
            <a:ext cx="1540701" cy="964504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/>
              <a:t>Process 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201436" y="1505397"/>
            <a:ext cx="2736935" cy="357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메세지 읽기</a:t>
            </a:r>
            <a:endParaRPr lang="en-US" altLang="ko-KR" sz="16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879422" y="2580362"/>
            <a:ext cx="997385" cy="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5210829" y="1862867"/>
            <a:ext cx="1143000" cy="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33807" y="2586147"/>
            <a:ext cx="2736935" cy="357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메세지 쓰기</a:t>
            </a:r>
            <a:endParaRPr lang="en-US" altLang="ko-KR" sz="16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5201436" y="2580362"/>
            <a:ext cx="1052185" cy="0"/>
          </a:xfrm>
          <a:prstGeom prst="straightConnector1">
            <a:avLst/>
          </a:prstGeom>
          <a:ln>
            <a:solidFill>
              <a:srgbClr val="92D05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2824622" y="1968674"/>
            <a:ext cx="1052185" cy="0"/>
          </a:xfrm>
          <a:prstGeom prst="straightConnector1">
            <a:avLst/>
          </a:prstGeom>
          <a:ln>
            <a:solidFill>
              <a:srgbClr val="92D05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157595" y="2586147"/>
            <a:ext cx="2736935" cy="357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메세지 쓰기</a:t>
            </a:r>
            <a:endParaRPr lang="en-US" altLang="ko-KR" sz="16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96435" y="1537331"/>
            <a:ext cx="2736935" cy="357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메세지 읽기</a:t>
            </a:r>
            <a:endParaRPr lang="en-US" altLang="ko-KR" sz="16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414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black">
          <a:xfrm>
            <a:off x="137787" y="66767"/>
            <a:ext cx="8868428" cy="633449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85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6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 smtClean="0">
                <a:latin typeface="+mn-ea"/>
                <a:ea typeface="+mn-ea"/>
                <a:cs typeface="Arial" panose="020B0604020202020204" pitchFamily="34" charset="0"/>
              </a:rPr>
              <a:t>[3] </a:t>
            </a:r>
            <a:r>
              <a:rPr lang="ko-KR" altLang="en-US" dirty="0" smtClean="0">
                <a:latin typeface="+mn-ea"/>
                <a:ea typeface="+mn-ea"/>
                <a:cs typeface="Arial" panose="020B0604020202020204" pitchFamily="34" charset="0"/>
              </a:rPr>
              <a:t>주고받는 데이터의 형태 및 구조체 표현</a:t>
            </a:r>
            <a:r>
              <a:rPr lang="en-US" altLang="ko-KR" dirty="0" smtClean="0">
                <a:latin typeface="+mn-ea"/>
                <a:ea typeface="+mn-ea"/>
                <a:cs typeface="Arial" panose="020B0604020202020204" pitchFamily="34" charset="0"/>
              </a:rPr>
              <a:t> </a:t>
            </a:r>
            <a:endParaRPr lang="ko-KR" altLang="en-US" dirty="0"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63672" y="1002675"/>
            <a:ext cx="801665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Tx/>
              <a:buChar char="-"/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메세지의 형태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20000"/>
              </a:lnSpc>
            </a:pP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** FIFO1.c ** </a:t>
            </a:r>
          </a:p>
          <a:p>
            <a:pPr>
              <a:lnSpc>
                <a:spcPct val="120000"/>
              </a:lnSpc>
            </a:pPr>
            <a:r>
              <a:rPr lang="en-US" altLang="ko-KR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struct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message</a:t>
            </a:r>
          </a:p>
          <a:p>
            <a:pPr>
              <a:lnSpc>
                <a:spcPct val="12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{</a:t>
            </a:r>
          </a:p>
          <a:p>
            <a:pPr>
              <a:lnSpc>
                <a:spcPct val="12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char p1_send[300];		</a:t>
            </a:r>
            <a:r>
              <a:rPr lang="en-US" altLang="ko-KR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// FIFO2.c </a:t>
            </a:r>
            <a:r>
              <a:rPr lang="ko-KR" altLang="en-US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 보낼 문자열</a:t>
            </a:r>
            <a:r>
              <a:rPr lang="en-US" altLang="ko-KR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메세지</a:t>
            </a:r>
            <a:r>
              <a:rPr lang="en-US" altLang="ko-KR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 </a:t>
            </a:r>
          </a:p>
          <a:p>
            <a:pPr>
              <a:lnSpc>
                <a:spcPct val="12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char p1_receive[300];	</a:t>
            </a:r>
            <a:r>
              <a:rPr lang="en-US" altLang="ko-KR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// FIFO2.c </a:t>
            </a:r>
            <a:r>
              <a:rPr lang="ko-KR" altLang="en-US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로부터 받아올 문자열</a:t>
            </a:r>
            <a:r>
              <a:rPr lang="en-US" altLang="ko-KR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메세지</a:t>
            </a:r>
            <a:r>
              <a:rPr lang="en-US" altLang="ko-KR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} m; </a:t>
            </a:r>
          </a:p>
          <a:p>
            <a:pPr>
              <a:lnSpc>
                <a:spcPct val="120000"/>
              </a:lnSpc>
            </a:pP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** FIFO2.c **</a:t>
            </a:r>
          </a:p>
          <a:p>
            <a:pPr>
              <a:lnSpc>
                <a:spcPct val="120000"/>
              </a:lnSpc>
            </a:pPr>
            <a:r>
              <a:rPr lang="en-US" altLang="ko-KR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s</a:t>
            </a:r>
            <a:r>
              <a:rPr lang="en-US" altLang="ko-KR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truct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message</a:t>
            </a:r>
          </a:p>
          <a:p>
            <a:pPr>
              <a:lnSpc>
                <a:spcPct val="12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{</a:t>
            </a:r>
          </a:p>
          <a:p>
            <a:pPr>
              <a:lnSpc>
                <a:spcPct val="12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char p2_send[300];		</a:t>
            </a:r>
            <a:r>
              <a:rPr lang="en-US" altLang="ko-KR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// FIFO1.c </a:t>
            </a:r>
            <a:r>
              <a:rPr lang="ko-KR" altLang="en-US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로부터 받아올 문자열</a:t>
            </a:r>
            <a:r>
              <a:rPr lang="en-US" altLang="ko-KR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메세지</a:t>
            </a:r>
            <a:r>
              <a:rPr lang="en-US" altLang="ko-KR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char p2_receive[300];	</a:t>
            </a:r>
            <a:r>
              <a:rPr lang="en-US" altLang="ko-KR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// FIFO1.c </a:t>
            </a:r>
            <a:r>
              <a:rPr lang="ko-KR" altLang="en-US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 보낼 문자열</a:t>
            </a:r>
            <a:r>
              <a:rPr lang="en-US" altLang="ko-KR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메세지</a:t>
            </a:r>
            <a:r>
              <a:rPr lang="en-US" altLang="ko-KR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} m;</a:t>
            </a:r>
          </a:p>
        </p:txBody>
      </p:sp>
    </p:spTree>
    <p:extLst>
      <p:ext uri="{BB962C8B-B14F-4D97-AF65-F5344CB8AC3E}">
        <p14:creationId xmlns:p14="http://schemas.microsoft.com/office/powerpoint/2010/main" val="162168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black">
          <a:xfrm>
            <a:off x="137787" y="66767"/>
            <a:ext cx="8868428" cy="633449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85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6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 smtClean="0">
                <a:latin typeface="+mn-ea"/>
                <a:ea typeface="+mn-ea"/>
                <a:cs typeface="Arial" panose="020B0604020202020204" pitchFamily="34" charset="0"/>
              </a:rPr>
              <a:t>[4] </a:t>
            </a:r>
            <a:r>
              <a:rPr lang="ko-KR" altLang="en-US" dirty="0" smtClean="0">
                <a:latin typeface="+mn-ea"/>
                <a:ea typeface="+mn-ea"/>
                <a:cs typeface="Arial" panose="020B0604020202020204" pitchFamily="34" charset="0"/>
              </a:rPr>
              <a:t>프로그램 플로우 차트</a:t>
            </a:r>
            <a:endParaRPr lang="ko-KR" altLang="en-US" dirty="0"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Flowchart: Terminator 9"/>
          <p:cNvSpPr/>
          <p:nvPr/>
        </p:nvSpPr>
        <p:spPr>
          <a:xfrm>
            <a:off x="250520" y="1064712"/>
            <a:ext cx="1490598" cy="400833"/>
          </a:xfrm>
          <a:prstGeom prst="flowChartTerminator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FIFO1, FIFO2 </a:t>
            </a:r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실행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5" name="Flowchart: Process 14"/>
          <p:cNvSpPr/>
          <p:nvPr/>
        </p:nvSpPr>
        <p:spPr>
          <a:xfrm>
            <a:off x="250520" y="1778696"/>
            <a:ext cx="1490598" cy="400833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파일 생성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620038" y="1465545"/>
            <a:ext cx="0" cy="31315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620038" y="2179529"/>
            <a:ext cx="0" cy="31315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lowchart: Process 28"/>
          <p:cNvSpPr/>
          <p:nvPr/>
        </p:nvSpPr>
        <p:spPr>
          <a:xfrm>
            <a:off x="250520" y="3220295"/>
            <a:ext cx="1490598" cy="751698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FIFO1 </a:t>
            </a:r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에서 파일을 쓰기 전용으로 엶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620038" y="3970617"/>
            <a:ext cx="0" cy="31315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63670" y="2110302"/>
            <a:ext cx="801666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m</a:t>
            </a:r>
            <a:r>
              <a:rPr lang="en-US" altLang="ko-KR" sz="14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kfifo</a:t>
            </a: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()</a:t>
            </a:r>
          </a:p>
        </p:txBody>
      </p:sp>
      <p:sp>
        <p:nvSpPr>
          <p:cNvPr id="24" name="Flowchart: Preparation 23"/>
          <p:cNvSpPr/>
          <p:nvPr/>
        </p:nvSpPr>
        <p:spPr>
          <a:xfrm>
            <a:off x="250520" y="2492679"/>
            <a:ext cx="1490598" cy="415841"/>
          </a:xfrm>
          <a:prstGeom prst="flowChartPreparati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solidFill>
                  <a:schemeClr val="tx1"/>
                </a:solidFill>
              </a:rPr>
              <a:t>w</a:t>
            </a:r>
            <a:r>
              <a:rPr lang="en-US" altLang="ko-KR" sz="1600" dirty="0" smtClean="0">
                <a:solidFill>
                  <a:schemeClr val="tx1"/>
                </a:solidFill>
              </a:rPr>
              <a:t>hile(1)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620038" y="2890897"/>
            <a:ext cx="0" cy="31315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70142" y="3920577"/>
            <a:ext cx="2079319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fd</a:t>
            </a: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=open( , O_WRONLY);</a:t>
            </a:r>
          </a:p>
        </p:txBody>
      </p:sp>
      <p:sp>
        <p:nvSpPr>
          <p:cNvPr id="38" name="Flowchart: Process 37"/>
          <p:cNvSpPr/>
          <p:nvPr/>
        </p:nvSpPr>
        <p:spPr>
          <a:xfrm>
            <a:off x="250520" y="4283768"/>
            <a:ext cx="1490598" cy="438547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FIFO1 </a:t>
            </a:r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에서 문자열 입력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70142" y="4690797"/>
            <a:ext cx="1390389" cy="32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</a:t>
            </a:r>
            <a:r>
              <a:rPr lang="en-US" altLang="ko-KR" sz="14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gets</a:t>
            </a: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();</a:t>
            </a:r>
          </a:p>
        </p:txBody>
      </p:sp>
      <p:sp>
        <p:nvSpPr>
          <p:cNvPr id="40" name="Flowchart: Process 39"/>
          <p:cNvSpPr/>
          <p:nvPr/>
        </p:nvSpPr>
        <p:spPr>
          <a:xfrm>
            <a:off x="250520" y="5053921"/>
            <a:ext cx="1490598" cy="438547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파일에 쓰고 저장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41" name="Straight Arrow Connector 40"/>
          <p:cNvCxnSpPr/>
          <p:nvPr/>
        </p:nvCxnSpPr>
        <p:spPr>
          <a:xfrm>
            <a:off x="620038" y="4740770"/>
            <a:ext cx="0" cy="31315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670143" y="5423701"/>
            <a:ext cx="1390389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w</a:t>
            </a: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rite()</a:t>
            </a:r>
          </a:p>
        </p:txBody>
      </p:sp>
      <p:sp>
        <p:nvSpPr>
          <p:cNvPr id="43" name="Flowchart: Process 42"/>
          <p:cNvSpPr/>
          <p:nvPr/>
        </p:nvSpPr>
        <p:spPr>
          <a:xfrm>
            <a:off x="250520" y="5726741"/>
            <a:ext cx="1490597" cy="379502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파일 닫기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620038" y="5507730"/>
            <a:ext cx="0" cy="21901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81833" y="6023770"/>
            <a:ext cx="1390389" cy="32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close()</a:t>
            </a:r>
          </a:p>
        </p:txBody>
      </p:sp>
      <p:sp>
        <p:nvSpPr>
          <p:cNvPr id="55" name="Flowchart: Process 54"/>
          <p:cNvSpPr/>
          <p:nvPr/>
        </p:nvSpPr>
        <p:spPr>
          <a:xfrm>
            <a:off x="3458228" y="854724"/>
            <a:ext cx="1490598" cy="751698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FIFO2 </a:t>
            </a:r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에서 파일을 읽기 전용으로 엶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56" name="Straight Arrow Connector 55"/>
          <p:cNvCxnSpPr/>
          <p:nvPr/>
        </p:nvCxnSpPr>
        <p:spPr>
          <a:xfrm>
            <a:off x="3664907" y="1594604"/>
            <a:ext cx="0" cy="31315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Flowchart: Process 56"/>
          <p:cNvSpPr/>
          <p:nvPr/>
        </p:nvSpPr>
        <p:spPr>
          <a:xfrm>
            <a:off x="3458228" y="1918197"/>
            <a:ext cx="1490598" cy="438547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FIFO1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 쓴 문자열 읽기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58" name="Flowchart: Process 57"/>
          <p:cNvSpPr/>
          <p:nvPr/>
        </p:nvSpPr>
        <p:spPr>
          <a:xfrm>
            <a:off x="3458228" y="2688350"/>
            <a:ext cx="1490598" cy="438547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읽어온 문자열 출력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3664907" y="2392822"/>
            <a:ext cx="0" cy="31315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Flowchart: Process 59"/>
          <p:cNvSpPr/>
          <p:nvPr/>
        </p:nvSpPr>
        <p:spPr>
          <a:xfrm>
            <a:off x="3458228" y="3389944"/>
            <a:ext cx="1490597" cy="379502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파일 닫기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61" name="Straight Arrow Connector 60"/>
          <p:cNvCxnSpPr/>
          <p:nvPr/>
        </p:nvCxnSpPr>
        <p:spPr>
          <a:xfrm>
            <a:off x="3683695" y="3170933"/>
            <a:ext cx="0" cy="21901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Elbow Connector 62"/>
          <p:cNvCxnSpPr>
            <a:stCxn id="43" idx="2"/>
            <a:endCxn id="55" idx="1"/>
          </p:cNvCxnSpPr>
          <p:nvPr/>
        </p:nvCxnSpPr>
        <p:spPr>
          <a:xfrm rot="5400000" flipH="1" flipV="1">
            <a:off x="-210812" y="2437203"/>
            <a:ext cx="4875670" cy="2462409"/>
          </a:xfrm>
          <a:prstGeom prst="bentConnector4">
            <a:avLst>
              <a:gd name="adj1" fmla="val -4689"/>
              <a:gd name="adj2" fmla="val 65133"/>
            </a:avLst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3756754" y="3746637"/>
            <a:ext cx="1390389" cy="32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close()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710830" y="1594604"/>
            <a:ext cx="2079319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fd</a:t>
            </a: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=open( , O_RDONLY);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783903" y="2311260"/>
            <a:ext cx="1390389" cy="32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read()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3756753" y="3085255"/>
            <a:ext cx="1390389" cy="32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printf</a:t>
            </a: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()</a:t>
            </a:r>
          </a:p>
        </p:txBody>
      </p:sp>
      <p:cxnSp>
        <p:nvCxnSpPr>
          <p:cNvPr id="75" name="Straight Arrow Connector 74"/>
          <p:cNvCxnSpPr/>
          <p:nvPr/>
        </p:nvCxnSpPr>
        <p:spPr>
          <a:xfrm>
            <a:off x="3710830" y="3799320"/>
            <a:ext cx="0" cy="21901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Flowchart: Process 75"/>
          <p:cNvSpPr/>
          <p:nvPr/>
        </p:nvSpPr>
        <p:spPr>
          <a:xfrm>
            <a:off x="3458228" y="4031695"/>
            <a:ext cx="1490598" cy="751698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FIFO2 </a:t>
            </a:r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에서 파일을 쓰기 전용으로 엶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77" name="Straight Arrow Connector 76"/>
          <p:cNvCxnSpPr/>
          <p:nvPr/>
        </p:nvCxnSpPr>
        <p:spPr>
          <a:xfrm>
            <a:off x="3710830" y="4782017"/>
            <a:ext cx="0" cy="31315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Flowchart: Process 77"/>
          <p:cNvSpPr/>
          <p:nvPr/>
        </p:nvSpPr>
        <p:spPr>
          <a:xfrm>
            <a:off x="3458228" y="5095168"/>
            <a:ext cx="1490598" cy="438547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FIFO2 </a:t>
            </a:r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에서 문자열 입력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79" name="Flowchart: Process 78"/>
          <p:cNvSpPr/>
          <p:nvPr/>
        </p:nvSpPr>
        <p:spPr>
          <a:xfrm>
            <a:off x="3458228" y="5861046"/>
            <a:ext cx="1490598" cy="438547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파일에 쓰고 저장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80" name="Straight Arrow Connector 79"/>
          <p:cNvCxnSpPr/>
          <p:nvPr/>
        </p:nvCxnSpPr>
        <p:spPr>
          <a:xfrm>
            <a:off x="3710830" y="5567043"/>
            <a:ext cx="0" cy="31315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Flowchart: Process 81"/>
          <p:cNvSpPr/>
          <p:nvPr/>
        </p:nvSpPr>
        <p:spPr>
          <a:xfrm>
            <a:off x="6766142" y="1064712"/>
            <a:ext cx="1490597" cy="379502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파일 닫기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3756753" y="4744629"/>
            <a:ext cx="2079319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fd</a:t>
            </a: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=open( , O_WRONLY);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3834007" y="5533715"/>
            <a:ext cx="1390389" cy="32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</a:t>
            </a:r>
            <a:r>
              <a:rPr lang="en-US" altLang="ko-KR" sz="14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gets</a:t>
            </a: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();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458228" y="6271913"/>
            <a:ext cx="1390389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w</a:t>
            </a: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rite()</a:t>
            </a:r>
          </a:p>
        </p:txBody>
      </p:sp>
      <p:cxnSp>
        <p:nvCxnSpPr>
          <p:cNvPr id="91" name="Elbow Connector 90"/>
          <p:cNvCxnSpPr>
            <a:stCxn id="79" idx="2"/>
            <a:endCxn id="82" idx="1"/>
          </p:cNvCxnSpPr>
          <p:nvPr/>
        </p:nvCxnSpPr>
        <p:spPr>
          <a:xfrm rot="5400000" flipH="1" flipV="1">
            <a:off x="2962269" y="2495720"/>
            <a:ext cx="5045130" cy="2562615"/>
          </a:xfrm>
          <a:prstGeom prst="bentConnector4">
            <a:avLst>
              <a:gd name="adj1" fmla="val -4531"/>
              <a:gd name="adj2" fmla="val 64542"/>
            </a:avLst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7240053" y="1421906"/>
            <a:ext cx="1390389" cy="32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close()</a:t>
            </a:r>
          </a:p>
        </p:txBody>
      </p:sp>
      <p:cxnSp>
        <p:nvCxnSpPr>
          <p:cNvPr id="93" name="Straight Arrow Connector 92"/>
          <p:cNvCxnSpPr/>
          <p:nvPr/>
        </p:nvCxnSpPr>
        <p:spPr>
          <a:xfrm>
            <a:off x="7019789" y="1479382"/>
            <a:ext cx="0" cy="31315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Flowchart: Process 93"/>
          <p:cNvSpPr/>
          <p:nvPr/>
        </p:nvSpPr>
        <p:spPr>
          <a:xfrm>
            <a:off x="6766142" y="1832349"/>
            <a:ext cx="1490598" cy="751698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FIFO1 </a:t>
            </a:r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에서 파일을 읽기 전용으로 엶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95" name="Straight Arrow Connector 94"/>
          <p:cNvCxnSpPr/>
          <p:nvPr/>
        </p:nvCxnSpPr>
        <p:spPr>
          <a:xfrm>
            <a:off x="6972821" y="2572229"/>
            <a:ext cx="0" cy="31315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Flowchart: Process 95"/>
          <p:cNvSpPr/>
          <p:nvPr/>
        </p:nvSpPr>
        <p:spPr>
          <a:xfrm>
            <a:off x="6766142" y="2895822"/>
            <a:ext cx="1490598" cy="438547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FIFO2</a:t>
            </a:r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이 쓴 문자열 읽기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97" name="Flowchart: Process 96"/>
          <p:cNvSpPr/>
          <p:nvPr/>
        </p:nvSpPr>
        <p:spPr>
          <a:xfrm>
            <a:off x="6766142" y="3665975"/>
            <a:ext cx="1490598" cy="438547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읽어온 문자열 출력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98" name="Straight Arrow Connector 97"/>
          <p:cNvCxnSpPr/>
          <p:nvPr/>
        </p:nvCxnSpPr>
        <p:spPr>
          <a:xfrm>
            <a:off x="6972821" y="3370447"/>
            <a:ext cx="0" cy="31315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Flowchart: Process 98"/>
          <p:cNvSpPr/>
          <p:nvPr/>
        </p:nvSpPr>
        <p:spPr>
          <a:xfrm>
            <a:off x="6766142" y="4367569"/>
            <a:ext cx="1490597" cy="379502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파일 닫기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100" name="Straight Arrow Connector 99"/>
          <p:cNvCxnSpPr/>
          <p:nvPr/>
        </p:nvCxnSpPr>
        <p:spPr>
          <a:xfrm>
            <a:off x="6991609" y="4148558"/>
            <a:ext cx="0" cy="21901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7091817" y="3288885"/>
            <a:ext cx="1390389" cy="32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read()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7064667" y="4062880"/>
            <a:ext cx="1390389" cy="32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printf</a:t>
            </a: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()</a:t>
            </a:r>
          </a:p>
        </p:txBody>
      </p:sp>
      <p:cxnSp>
        <p:nvCxnSpPr>
          <p:cNvPr id="110" name="Elbow Connector 109"/>
          <p:cNvCxnSpPr>
            <a:stCxn id="99" idx="1"/>
          </p:cNvCxnSpPr>
          <p:nvPr/>
        </p:nvCxnSpPr>
        <p:spPr>
          <a:xfrm rot="10800000" flipV="1">
            <a:off x="6112702" y="4557320"/>
            <a:ext cx="653441" cy="2065458"/>
          </a:xfrm>
          <a:prstGeom prst="bentConnector2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H="1">
            <a:off x="3057383" y="6631199"/>
            <a:ext cx="3077214" cy="0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7" name="Elbow Connector 116"/>
          <p:cNvCxnSpPr>
            <a:endCxn id="24" idx="3"/>
          </p:cNvCxnSpPr>
          <p:nvPr/>
        </p:nvCxnSpPr>
        <p:spPr>
          <a:xfrm rot="16200000" flipV="1">
            <a:off x="438162" y="4003556"/>
            <a:ext cx="3922178" cy="1316265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8" name="TextBox 117"/>
          <p:cNvSpPr txBox="1"/>
          <p:nvPr/>
        </p:nvSpPr>
        <p:spPr>
          <a:xfrm>
            <a:off x="7019789" y="2551719"/>
            <a:ext cx="2079319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fd</a:t>
            </a: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=open( , O_RDONLY);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7100156" y="4740770"/>
            <a:ext cx="1390389" cy="32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close()</a:t>
            </a:r>
          </a:p>
        </p:txBody>
      </p:sp>
      <p:cxnSp>
        <p:nvCxnSpPr>
          <p:cNvPr id="120" name="Straight Arrow Connector 119"/>
          <p:cNvCxnSpPr/>
          <p:nvPr/>
        </p:nvCxnSpPr>
        <p:spPr>
          <a:xfrm>
            <a:off x="6991609" y="4782017"/>
            <a:ext cx="0" cy="31315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Flowchart: Terminator 120"/>
          <p:cNvSpPr/>
          <p:nvPr/>
        </p:nvSpPr>
        <p:spPr>
          <a:xfrm>
            <a:off x="6743167" y="5077843"/>
            <a:ext cx="1513572" cy="443941"/>
          </a:xfrm>
          <a:prstGeom prst="flowChartTerminator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프로그램 종료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7115821" y="5528236"/>
            <a:ext cx="1390389" cy="32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Ctrl + c </a:t>
            </a:r>
          </a:p>
        </p:txBody>
      </p:sp>
    </p:spTree>
    <p:extLst>
      <p:ext uri="{BB962C8B-B14F-4D97-AF65-F5344CB8AC3E}">
        <p14:creationId xmlns:p14="http://schemas.microsoft.com/office/powerpoint/2010/main" val="112978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black">
          <a:xfrm>
            <a:off x="137787" y="66767"/>
            <a:ext cx="8868428" cy="633449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85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6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 smtClean="0">
                <a:latin typeface="+mn-ea"/>
                <a:ea typeface="+mn-ea"/>
                <a:cs typeface="Arial" panose="020B0604020202020204" pitchFamily="34" charset="0"/>
              </a:rPr>
              <a:t>[5] </a:t>
            </a:r>
            <a:r>
              <a:rPr lang="ko-KR" altLang="en-US" dirty="0" smtClean="0">
                <a:latin typeface="+mn-ea"/>
                <a:ea typeface="+mn-ea"/>
                <a:cs typeface="Arial" panose="020B0604020202020204" pitchFamily="34" charset="0"/>
              </a:rPr>
              <a:t>실행 </a:t>
            </a:r>
            <a:r>
              <a:rPr lang="en-US" altLang="ko-KR" dirty="0" smtClean="0">
                <a:latin typeface="+mn-ea"/>
                <a:ea typeface="+mn-ea"/>
                <a:cs typeface="Arial" panose="020B0604020202020204" pitchFamily="34" charset="0"/>
              </a:rPr>
              <a:t>&amp; </a:t>
            </a:r>
            <a:r>
              <a:rPr lang="ko-KR" altLang="en-US" dirty="0" smtClean="0">
                <a:latin typeface="+mn-ea"/>
                <a:ea typeface="+mn-ea"/>
                <a:cs typeface="Arial" panose="020B0604020202020204" pitchFamily="34" charset="0"/>
              </a:rPr>
              <a:t>동작과정</a:t>
            </a:r>
            <a:endParaRPr lang="ko-KR" altLang="en-US" dirty="0"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9176" y="1496714"/>
            <a:ext cx="8016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FIFO1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프로세스에서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Hello~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메세지를 보내면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76" y="997971"/>
            <a:ext cx="7105650" cy="8286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176" y="2419412"/>
            <a:ext cx="7029450" cy="8858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019176" y="2918261"/>
            <a:ext cx="8016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FIFO2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프로세스에서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FIFO1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 메세지를 수신하게됨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176" y="3952831"/>
            <a:ext cx="7096125" cy="11811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89557" y="4840872"/>
            <a:ext cx="80166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FIFO2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프로세스에서 보낸 </a:t>
            </a:r>
            <a:r>
              <a:rPr lang="en-US" altLang="ko-KR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wassup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?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메세지를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FIFO1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프로세스에서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성공적으로 수신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019176" y="1691014"/>
            <a:ext cx="77204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442951" y="3096017"/>
            <a:ext cx="77204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555691" y="5075477"/>
            <a:ext cx="772046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914787" y="5075477"/>
            <a:ext cx="772046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178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519</TotalTime>
  <Words>282</Words>
  <Application>Microsoft Office PowerPoint</Application>
  <PresentationFormat>On-screen Show (4:3)</PresentationFormat>
  <Paragraphs>86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빙그레체</vt:lpstr>
      <vt:lpstr>함초롬돋움</vt:lpstr>
      <vt:lpstr>휴먼매직체</vt:lpstr>
      <vt:lpstr>Arial</vt:lpstr>
      <vt:lpstr>Gill Sans MT</vt:lpstr>
      <vt:lpstr>Parcel</vt:lpstr>
      <vt:lpstr>오픈소스 리눅스 프로그래밍 (Named Pipe를 이용한 두 프로세스간 채팅)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이동수</dc:creator>
  <cp:lastModifiedBy>이동수</cp:lastModifiedBy>
  <cp:revision>72</cp:revision>
  <dcterms:created xsi:type="dcterms:W3CDTF">2018-03-30T14:03:31Z</dcterms:created>
  <dcterms:modified xsi:type="dcterms:W3CDTF">2018-12-10T13:36:12Z</dcterms:modified>
</cp:coreProperties>
</file>