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6" r:id="rId2"/>
    <p:sldId id="521" r:id="rId3"/>
    <p:sldId id="531" r:id="rId4"/>
    <p:sldId id="548" r:id="rId5"/>
    <p:sldId id="539" r:id="rId6"/>
    <p:sldId id="546" r:id="rId7"/>
    <p:sldId id="550" r:id="rId8"/>
    <p:sldId id="555" r:id="rId9"/>
    <p:sldId id="551" r:id="rId10"/>
    <p:sldId id="544" r:id="rId11"/>
    <p:sldId id="552" r:id="rId12"/>
    <p:sldId id="556" r:id="rId13"/>
  </p:sldIdLst>
  <p:sldSz cx="10080625" cy="7559675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1">
          <p15:clr>
            <a:srgbClr val="A4A3A4"/>
          </p15:clr>
        </p15:guide>
        <p15:guide id="2" pos="63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2DEEF"/>
    <a:srgbClr val="CCECFF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테마 스타일 2 - 강조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27F97BB-C833-4FB7-BDE5-3F7075034690}" styleName="테마 스타일 2 - 강조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9" autoAdjust="0"/>
    <p:restoredTop sz="89859" autoAdjust="0"/>
  </p:normalViewPr>
  <p:slideViewPr>
    <p:cSldViewPr snapToGrid="0">
      <p:cViewPr>
        <p:scale>
          <a:sx n="125" d="100"/>
          <a:sy n="125" d="100"/>
        </p:scale>
        <p:origin x="2404" y="328"/>
      </p:cViewPr>
      <p:guideLst>
        <p:guide orient="horz" pos="4761"/>
        <p:guide pos="6349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15" d="100"/>
          <a:sy n="115" d="100"/>
        </p:scale>
        <p:origin x="5176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1" y="1"/>
            <a:ext cx="2949994" cy="496007"/>
          </a:xfrm>
          <a:prstGeom prst="rect">
            <a:avLst/>
          </a:prstGeom>
          <a:noFill/>
          <a:ln>
            <a:noFill/>
          </a:ln>
        </p:spPr>
        <p:txBody>
          <a:bodyPr vert="horz" wrap="none" lIns="82462" tIns="41232" rIns="82462" bIns="41232" anchor="ctr" anchorCtr="0" compatLnSpc="0">
            <a:noAutofit/>
          </a:bodyPr>
          <a:lstStyle/>
          <a:p>
            <a:pPr hangingPunct="0">
              <a:defRPr sz="1400"/>
            </a:pPr>
            <a:endParaRPr lang="en-GB" sz="1300"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3847650" y="1"/>
            <a:ext cx="2949994" cy="496007"/>
          </a:xfrm>
          <a:prstGeom prst="rect">
            <a:avLst/>
          </a:prstGeom>
          <a:noFill/>
          <a:ln>
            <a:noFill/>
          </a:ln>
        </p:spPr>
        <p:txBody>
          <a:bodyPr vert="horz" wrap="none" lIns="82462" tIns="41232" rIns="82462" bIns="41232" anchor="ctr" anchorCtr="0" compatLnSpc="0">
            <a:noAutofit/>
          </a:bodyPr>
          <a:lstStyle/>
          <a:p>
            <a:pPr algn="r" hangingPunct="0">
              <a:defRPr sz="1400"/>
            </a:pPr>
            <a:endParaRPr lang="en-GB" sz="1300"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1" y="9430471"/>
            <a:ext cx="2949994" cy="496007"/>
          </a:xfrm>
          <a:prstGeom prst="rect">
            <a:avLst/>
          </a:prstGeom>
          <a:noFill/>
          <a:ln>
            <a:noFill/>
          </a:ln>
        </p:spPr>
        <p:txBody>
          <a:bodyPr vert="horz" wrap="none" lIns="82462" tIns="41232" rIns="82462" bIns="41232" anchor="b" anchorCtr="0" compatLnSpc="0">
            <a:noAutofit/>
          </a:bodyPr>
          <a:lstStyle/>
          <a:p>
            <a:pPr hangingPunct="0">
              <a:defRPr sz="1400"/>
            </a:pPr>
            <a:r>
              <a:rPr lang="en-GB" sz="1300">
                <a:latin typeface="Arial" pitchFamily="18"/>
                <a:ea typeface="Arial Unicode MS" pitchFamily="2"/>
                <a:cs typeface="Tahoma" pitchFamily="2"/>
              </a:rPr>
              <a:t>ddd</a:t>
            </a: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3847650" y="9430471"/>
            <a:ext cx="2949994" cy="496007"/>
          </a:xfrm>
          <a:prstGeom prst="rect">
            <a:avLst/>
          </a:prstGeom>
          <a:noFill/>
          <a:ln>
            <a:noFill/>
          </a:ln>
        </p:spPr>
        <p:txBody>
          <a:bodyPr vert="horz" wrap="none" lIns="82462" tIns="41232" rIns="82462" bIns="41232" anchor="b" anchorCtr="0" compatLnSpc="0">
            <a:noAutofit/>
          </a:bodyPr>
          <a:lstStyle/>
          <a:p>
            <a:pPr algn="r" hangingPunct="0">
              <a:defRPr sz="1400"/>
            </a:pPr>
            <a:fld id="{8E0E8D2C-EB4D-4B9E-89E0-3FD291BBE812}" type="slidenum">
              <a:rPr/>
              <a:pPr algn="r" hangingPunct="0">
                <a:defRPr sz="1400"/>
              </a:pPr>
              <a:t>‹#›</a:t>
            </a:fld>
            <a:endParaRPr lang="en-GB" sz="1300">
              <a:latin typeface="Arial" pitchFamily="18"/>
              <a:ea typeface="Arial Unicode MS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50622321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54063"/>
            <a:ext cx="4960938" cy="3722687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3"/>
          </p:nvPr>
        </p:nvSpPr>
        <p:spPr>
          <a:xfrm>
            <a:off x="679797" y="4715070"/>
            <a:ext cx="5438050" cy="446673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en-GB" altLang="ko-KR"/>
          </a:p>
        </p:txBody>
      </p:sp>
      <p:sp>
        <p:nvSpPr>
          <p:cNvPr id="4" name="Header Placeholder 3"/>
          <p:cNvSpPr txBox="1">
            <a:spLocks noGrp="1"/>
          </p:cNvSpPr>
          <p:nvPr>
            <p:ph type="hdr" sz="quarter"/>
          </p:nvPr>
        </p:nvSpPr>
        <p:spPr>
          <a:xfrm>
            <a:off x="1" y="1"/>
            <a:ext cx="2949994" cy="49600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lvl1pPr lvl="0" rtl="0" hangingPunct="0">
              <a:buNone/>
              <a:tabLst/>
              <a:defRPr lang="en-GB" sz="13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GB"/>
          </a:p>
        </p:txBody>
      </p:sp>
      <p:sp>
        <p:nvSpPr>
          <p:cNvPr id="5" name="Date Placeholder 4"/>
          <p:cNvSpPr txBox="1">
            <a:spLocks noGrp="1"/>
          </p:cNvSpPr>
          <p:nvPr>
            <p:ph type="dt" idx="1"/>
          </p:nvPr>
        </p:nvSpPr>
        <p:spPr>
          <a:xfrm>
            <a:off x="3847650" y="1"/>
            <a:ext cx="2949994" cy="49600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lvl1pPr lvl="0" algn="r" rtl="0" hangingPunct="0">
              <a:buNone/>
              <a:tabLst/>
              <a:defRPr lang="en-GB" sz="13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GB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1" y="9430471"/>
            <a:ext cx="2949994" cy="49600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>
            <a:noAutofit/>
          </a:bodyPr>
          <a:lstStyle>
            <a:lvl1pPr lvl="0" rtl="0" hangingPunct="0">
              <a:buNone/>
              <a:tabLst/>
              <a:defRPr lang="en-GB" sz="13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r>
              <a:rPr lang="en-GB"/>
              <a:t>ddd</a:t>
            </a:r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3847650" y="9430471"/>
            <a:ext cx="2949994" cy="49600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>
            <a:noAutofit/>
          </a:bodyPr>
          <a:lstStyle>
            <a:lvl1pPr lvl="0" algn="r" rtl="0" hangingPunct="0">
              <a:buNone/>
              <a:tabLst/>
              <a:defRPr lang="en-GB" sz="13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A4118136-45F4-4664-B156-CA8A23AA078E}" type="slidenum">
              <a:rPr/>
              <a:pPr lvl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81733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216000" marR="0" indent="-216000" rtl="0" hangingPunct="0">
      <a:tabLst/>
      <a:defRPr lang="en-GB" altLang="ko-KR" sz="2000" b="0" i="0" u="none" strike="noStrike" kern="1200">
        <a:ln>
          <a:noFill/>
        </a:ln>
        <a:latin typeface="Arial" pitchFamily="18"/>
        <a:ea typeface="Arial Unicode MS" pitchFamily="2"/>
        <a:cs typeface="Tahoma" pitchFamily="2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84E1EFCC-8F6A-498C-A8BD-96BC30256579}" type="slidenum">
              <a:rPr/>
              <a:pPr lvl="0"/>
              <a:t>1</a:t>
            </a:fld>
            <a:endParaRPr lang="en-GB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17575" y="754063"/>
            <a:ext cx="4960938" cy="3722687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4383172"/>
          </a:xfrm>
        </p:spPr>
        <p:txBody>
          <a:bodyPr/>
          <a:lstStyle/>
          <a:p>
            <a:endParaRPr lang="en-GB" altLang="ko-KR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GB"/>
              <a:t>ddd</a:t>
            </a:r>
          </a:p>
        </p:txBody>
      </p:sp>
    </p:spTree>
    <p:extLst>
      <p:ext uri="{BB962C8B-B14F-4D97-AF65-F5344CB8AC3E}">
        <p14:creationId xmlns:p14="http://schemas.microsoft.com/office/powerpoint/2010/main" val="31356296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GB" smtClean="0"/>
              <a:t>ddd</a:t>
            </a:r>
            <a:endParaRPr lang="en-GB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A4118136-45F4-4664-B156-CA8A23AA078E}" type="slidenum">
              <a:rPr lang="en-US" altLang="ko-KR" smtClean="0"/>
              <a:pPr lvl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25053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GB" smtClean="0"/>
              <a:t>ddd</a:t>
            </a:r>
            <a:endParaRPr lang="en-GB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A4118136-45F4-4664-B156-CA8A23AA078E}" type="slidenum">
              <a:rPr lang="en-US" altLang="ko-KR" smtClean="0"/>
              <a:pPr lvl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8560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/>
              <a:t>Click to edit Master subtitle style</a:t>
            </a:r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93E864FD-547D-4DE8-B1B3-961A75DC900B}" type="slidenum">
              <a:rPr/>
              <a:pPr lvl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9257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F5F56AE3-E13A-4660-9A9D-38E9C8208741}" type="slidenum">
              <a:rPr/>
              <a:pPr lvl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764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9325" y="2460625"/>
            <a:ext cx="2312988" cy="6604000"/>
          </a:xfrm>
        </p:spPr>
        <p:txBody>
          <a:bodyPr vert="eaVert"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0363" y="2460625"/>
            <a:ext cx="6786562" cy="6604000"/>
          </a:xfrm>
        </p:spPr>
        <p:txBody>
          <a:bodyPr vert="eaVert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E99725B2-D751-4B23-BF1D-FA27E0D1E1AF}" type="slidenum">
              <a:rPr/>
              <a:pPr lvl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635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D6C78C1D-7616-499D-84D9-464059F3E95E}" type="slidenum">
              <a:rPr/>
              <a:pPr lvl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2390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88F42B0C-8702-4A7E-9F1C-9FBA3B4D8869}" type="slidenum">
              <a:rPr/>
              <a:pPr lvl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946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0363" y="4679950"/>
            <a:ext cx="4530725" cy="4384675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3488" y="4679950"/>
            <a:ext cx="4532312" cy="4384675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4156628E-F33E-409C-867F-B25C945631B2}" type="slidenum">
              <a:rPr/>
              <a:pPr lvl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1905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3B95EDF5-C17D-4098-A89F-970FFB6C07F9}" type="slidenum">
              <a:rPr/>
              <a:pPr lvl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5476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Click to edit Master title style</a:t>
            </a:r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C24D86BB-323B-4C08-8DD9-6D36B27E66B4}" type="slidenum">
              <a:rPr/>
              <a:pPr lvl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5767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65088" y="1241425"/>
            <a:ext cx="9909175" cy="5924485"/>
          </a:xfrm>
        </p:spPr>
        <p:txBody>
          <a:bodyPr/>
          <a:lstStyle>
            <a:lvl1pPr marL="457200" indent="-230400" algn="l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 b="0" i="0" u="none" baseline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1pPr>
            <a:lvl2pPr marL="685800" indent="-230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u="none" baseline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2pPr>
            <a:lvl3pPr marL="1143000" indent="-230400">
              <a:lnSpc>
                <a:spcPct val="90000"/>
              </a:lnSpc>
              <a:buFont typeface="Arial" panose="020B0604020202020204" pitchFamily="34" charset="0"/>
              <a:buChar char="•"/>
              <a:defRPr sz="260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3pPr>
            <a:lvl4pPr marL="1600200" indent="-230400">
              <a:lnSpc>
                <a:spcPct val="90000"/>
              </a:lnSpc>
              <a:buFont typeface="Arial" panose="020B0604020202020204" pitchFamily="34" charset="0"/>
              <a:buChar char="•"/>
              <a:defRPr sz="220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4pPr>
            <a:lvl5pPr marL="2057400" indent="-230400">
              <a:lnSpc>
                <a:spcPct val="90000"/>
              </a:lnSpc>
              <a:buFont typeface="Arial" panose="020B0604020202020204" pitchFamily="34" charset="0"/>
              <a:buChar char="•"/>
              <a:defRPr sz="180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5pPr>
          </a:lstStyle>
          <a:p>
            <a:pPr lvl="0"/>
            <a:r>
              <a:rPr lang="en-US" altLang="ko-KR" dirty="0"/>
              <a:t>Click to edit Master text styles</a:t>
            </a:r>
          </a:p>
          <a:p>
            <a:pPr lvl="1"/>
            <a:r>
              <a:rPr lang="en-US" altLang="ko-KR" dirty="0"/>
              <a:t>Second level</a:t>
            </a:r>
          </a:p>
          <a:p>
            <a:pPr lvl="2"/>
            <a:r>
              <a:rPr lang="en-US" altLang="ko-KR" dirty="0"/>
              <a:t>Third level</a:t>
            </a:r>
          </a:p>
          <a:p>
            <a:pPr lvl="3"/>
            <a:r>
              <a:rPr lang="en-US" altLang="ko-KR" dirty="0"/>
              <a:t>Fourth level</a:t>
            </a:r>
          </a:p>
          <a:p>
            <a:pPr lvl="4"/>
            <a:r>
              <a:rPr lang="en-US" altLang="ko-KR" dirty="0"/>
              <a:t>Fifth level</a:t>
            </a:r>
            <a:endParaRPr lang="ko-KR" alt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5087" y="128033"/>
            <a:ext cx="9909175" cy="1104062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ko-KR" dirty="0"/>
              <a:t>Click to edit Master title style</a:t>
            </a:r>
            <a:endParaRPr lang="ko-KR" alt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140676" y="1091419"/>
            <a:ext cx="9720000" cy="933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140677" y="7128812"/>
            <a:ext cx="9720000" cy="933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1"/>
          <p:cNvSpPr txBox="1">
            <a:spLocks/>
          </p:cNvSpPr>
          <p:nvPr userDrawn="1"/>
        </p:nvSpPr>
        <p:spPr>
          <a:xfrm>
            <a:off x="5576935" y="7177636"/>
            <a:ext cx="4024266" cy="38249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defPPr>
              <a:defRPr lang="ko-KR"/>
            </a:defPPr>
            <a:lvl1pPr marL="0" lvl="0" algn="l" defTabSz="914400" rtl="0" eaLnBrk="1" latinLnBrk="1" hangingPunct="0">
              <a:buNone/>
              <a:tabLst/>
              <a:defRPr lang="en-GB" sz="1400" kern="120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ko-KR" dirty="0"/>
              <a:t>201621571 </a:t>
            </a:r>
            <a:r>
              <a:rPr lang="ko-KR" altLang="en-US" dirty="0"/>
              <a:t>손상진</a:t>
            </a:r>
            <a:endParaRPr lang="en-US" dirty="0"/>
          </a:p>
        </p:txBody>
      </p:sp>
      <p:sp>
        <p:nvSpPr>
          <p:cNvPr id="14" name="Footer Placeholder 1"/>
          <p:cNvSpPr txBox="1">
            <a:spLocks/>
          </p:cNvSpPr>
          <p:nvPr userDrawn="1"/>
        </p:nvSpPr>
        <p:spPr>
          <a:xfrm>
            <a:off x="9513281" y="7177185"/>
            <a:ext cx="423903" cy="38249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defPPr>
              <a:defRPr lang="ko-KR"/>
            </a:defPPr>
            <a:lvl1pPr marL="0" lvl="0" algn="l" defTabSz="914400" rtl="0" eaLnBrk="1" latinLnBrk="1" hangingPunct="0">
              <a:buNone/>
              <a:tabLst/>
              <a:defRPr lang="en-GB" sz="1400" kern="120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1DCC8B8E-3EFC-467B-A220-66825A041409}" type="slidenum">
              <a:rPr lang="en-US" altLang="ko-KR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013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78097981-CB75-4FE7-A2CC-0CE91C7723CB}" type="slidenum">
              <a:rPr/>
              <a:pPr lvl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2217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98C25B48-367F-4F4A-82C4-B38EBD3C6C32}" type="slidenum">
              <a:rPr/>
              <a:pPr lvl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0873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396000" y="2461320"/>
            <a:ext cx="9215640" cy="203867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en-GB" altLang="ko-KR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360000" y="4680000"/>
            <a:ext cx="9216000" cy="4384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GB" altLang="ko-KR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3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lvl1pPr lvl="0" algn="ctr" rtl="0" hangingPunct="0">
              <a:buNone/>
              <a:tabLst/>
              <a:defRPr lang="en-GB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GB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4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lvl1pPr lvl="0" algn="r" rtl="0" hangingPunct="0">
              <a:buNone/>
              <a:tabLst/>
              <a:defRPr lang="en-GB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A9391669-FEAD-499F-B203-D1CF812B9801}" type="slidenum">
              <a:rPr/>
              <a:pPr lvl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rtl="0" hangingPunct="0">
        <a:lnSpc>
          <a:spcPct val="80000"/>
        </a:lnSpc>
        <a:tabLst/>
        <a:defRPr lang="en-GB" altLang="ko-KR" sz="4800" b="0" i="0" u="none" strike="noStrike" kern="1200">
          <a:ln>
            <a:noFill/>
          </a:ln>
          <a:latin typeface="Arial" pitchFamily="18"/>
          <a:ea typeface="Arial Unicode MS" pitchFamily="2"/>
          <a:cs typeface="Tahoma" pitchFamily="2"/>
        </a:defRPr>
      </a:lvl1pPr>
    </p:titleStyle>
    <p:bodyStyle>
      <a:lvl1pPr algn="ctr" rtl="0" hangingPunct="0">
        <a:spcBef>
          <a:spcPts val="0"/>
        </a:spcBef>
        <a:spcAft>
          <a:spcPts val="1417"/>
        </a:spcAft>
        <a:tabLst/>
        <a:defRPr lang="en-GB" altLang="ko-KR" sz="2600" b="0" i="0" u="none" strike="noStrike" kern="1200">
          <a:ln>
            <a:noFill/>
          </a:ln>
          <a:latin typeface="Arial" pitchFamily="18"/>
          <a:ea typeface="Arial Unicode MS" pitchFamily="2"/>
          <a:cs typeface="Tahoma" pitchFamily="2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ybertramp/file_shooter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327991" y="1815217"/>
            <a:ext cx="9392479" cy="3110948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ko-KR" sz="5200" dirty="0">
                <a:solidFill>
                  <a:srgbClr val="0000FF"/>
                </a:solidFill>
              </a:rPr>
              <a:t/>
            </a:r>
            <a:br>
              <a:rPr lang="en-US" altLang="ko-KR" sz="5200" dirty="0">
                <a:solidFill>
                  <a:srgbClr val="0000FF"/>
                </a:solidFill>
              </a:rPr>
            </a:br>
            <a:r>
              <a:rPr lang="en-US" altLang="ko-KR" sz="5200" dirty="0">
                <a:solidFill>
                  <a:srgbClr val="0000FF"/>
                </a:solidFill>
              </a:rPr>
              <a:t/>
            </a:r>
            <a:br>
              <a:rPr lang="en-US" altLang="ko-KR" sz="5200" dirty="0">
                <a:solidFill>
                  <a:srgbClr val="0000FF"/>
                </a:solidFill>
              </a:rPr>
            </a:br>
            <a:r>
              <a:rPr lang="ko-KR" altLang="en-US" sz="6600" dirty="0" err="1">
                <a:solidFill>
                  <a:srgbClr val="0000FF"/>
                </a:solidFill>
              </a:rPr>
              <a:t>기말과제</a:t>
            </a:r>
            <a:r>
              <a:rPr lang="en-US" altLang="ko-KR" sz="5200" dirty="0">
                <a:solidFill>
                  <a:srgbClr val="0000FF"/>
                </a:solidFill>
              </a:rPr>
              <a:t/>
            </a:r>
            <a:br>
              <a:rPr lang="en-US" altLang="ko-KR" sz="5200" dirty="0">
                <a:solidFill>
                  <a:srgbClr val="0000FF"/>
                </a:solidFill>
              </a:rPr>
            </a:br>
            <a:r>
              <a:rPr lang="en-US" altLang="ko-KR" sz="5200" dirty="0">
                <a:solidFill>
                  <a:srgbClr val="0000FF"/>
                </a:solidFill>
              </a:rPr>
              <a:t/>
            </a:r>
            <a:br>
              <a:rPr lang="en-US" altLang="ko-KR" sz="5200" dirty="0">
                <a:solidFill>
                  <a:srgbClr val="0000FF"/>
                </a:solidFill>
              </a:rPr>
            </a:br>
            <a:r>
              <a:rPr lang="ko-KR" altLang="en-US" sz="3200" dirty="0">
                <a:solidFill>
                  <a:srgbClr val="0000FF"/>
                </a:solidFill>
              </a:rPr>
              <a:t>공유메모리를 이용한 파일 배포 및 </a:t>
            </a:r>
            <a:r>
              <a:rPr lang="ko-KR" altLang="en-US" sz="3200" dirty="0" smtClean="0">
                <a:solidFill>
                  <a:srgbClr val="0000FF"/>
                </a:solidFill>
              </a:rPr>
              <a:t>수집</a:t>
            </a:r>
            <a:r>
              <a:rPr lang="en-US" altLang="ko-KR" sz="3200" dirty="0" smtClean="0">
                <a:solidFill>
                  <a:srgbClr val="0000FF"/>
                </a:solidFill>
              </a:rPr>
              <a:t/>
            </a:r>
            <a:br>
              <a:rPr lang="en-US" altLang="ko-KR" sz="3200" dirty="0" smtClean="0">
                <a:solidFill>
                  <a:srgbClr val="0000FF"/>
                </a:solidFill>
              </a:rPr>
            </a:br>
            <a:r>
              <a:rPr lang="en-US" altLang="ko-KR" sz="3200" dirty="0" smtClean="0">
                <a:solidFill>
                  <a:srgbClr val="0000FF"/>
                </a:solidFill>
              </a:rPr>
              <a:t/>
            </a:r>
            <a:br>
              <a:rPr lang="en-US" altLang="ko-KR" sz="3200" dirty="0" smtClean="0">
                <a:solidFill>
                  <a:srgbClr val="0000FF"/>
                </a:solidFill>
              </a:rPr>
            </a:br>
            <a:r>
              <a:rPr lang="ko-KR" altLang="en-US" sz="2400" dirty="0" err="1" smtClean="0">
                <a:solidFill>
                  <a:srgbClr val="0000FF"/>
                </a:solidFill>
              </a:rPr>
              <a:t>프로그램명</a:t>
            </a:r>
            <a:r>
              <a:rPr lang="en-US" altLang="ko-KR" sz="2400" dirty="0" smtClean="0">
                <a:solidFill>
                  <a:srgbClr val="0000FF"/>
                </a:solidFill>
              </a:rPr>
              <a:t>: file shooter</a:t>
            </a:r>
            <a:endParaRPr lang="en-GB" sz="2400" dirty="0">
              <a:solidFill>
                <a:srgbClr val="0000FF"/>
              </a:solidFill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subTitle" idx="1"/>
          </p:nvPr>
        </p:nvSpPr>
        <p:spPr>
          <a:xfrm>
            <a:off x="2009070" y="6197164"/>
            <a:ext cx="6047295" cy="412324"/>
          </a:xfrm>
        </p:spPr>
        <p:txBody>
          <a:bodyPr/>
          <a:lstStyle/>
          <a:p>
            <a:pPr lvl="0"/>
            <a:r>
              <a:rPr lang="en-US" altLang="ko-KR" dirty="0">
                <a:solidFill>
                  <a:srgbClr val="666666"/>
                </a:solidFill>
              </a:rPr>
              <a:t>201621571 </a:t>
            </a:r>
            <a:r>
              <a:rPr lang="ko-KR" altLang="en-US" dirty="0">
                <a:solidFill>
                  <a:srgbClr val="666666"/>
                </a:solidFill>
              </a:rPr>
              <a:t>컴퓨터공학과 손상진</a:t>
            </a:r>
            <a:endParaRPr lang="en-US" altLang="ko-KR" dirty="0">
              <a:solidFill>
                <a:srgbClr val="666666"/>
              </a:solidFill>
            </a:endParaRP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4294967295"/>
          </p:nvPr>
        </p:nvSpPr>
        <p:spPr>
          <a:xfrm>
            <a:off x="424206" y="99718"/>
            <a:ext cx="9217025" cy="444500"/>
          </a:xfrm>
        </p:spPr>
        <p:txBody>
          <a:bodyPr/>
          <a:lstStyle/>
          <a:p>
            <a:pPr lvl="0"/>
            <a:r>
              <a:rPr lang="en-GB" dirty="0" smtClean="0">
                <a:solidFill>
                  <a:srgbClr val="666666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2018/12/17 </a:t>
            </a:r>
            <a:r>
              <a:rPr lang="ko-KR" altLang="en-US" dirty="0">
                <a:solidFill>
                  <a:srgbClr val="666666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오픈소스리눅스프로그래밍</a:t>
            </a:r>
            <a:endParaRPr lang="en-GB" dirty="0">
              <a:solidFill>
                <a:srgbClr val="666666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동작방식</a:t>
            </a:r>
            <a:r>
              <a:rPr lang="ko-KR" altLang="en-US" dirty="0" smtClean="0"/>
              <a:t> </a:t>
            </a:r>
            <a:r>
              <a:rPr lang="en-US" altLang="ko-KR" dirty="0" smtClean="0"/>
              <a:t>- client</a:t>
            </a:r>
            <a:endParaRPr lang="en-US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974" y="1232095"/>
            <a:ext cx="7063400" cy="5878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07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데이터 구조</a:t>
            </a:r>
            <a:endParaRPr lang="en-US" dirty="0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2"/>
          </p:nvPr>
        </p:nvSpPr>
        <p:spPr>
          <a:xfrm>
            <a:off x="65089" y="1241425"/>
            <a:ext cx="5024120" cy="5924485"/>
          </a:xfrm>
        </p:spPr>
        <p:txBody>
          <a:bodyPr/>
          <a:lstStyle/>
          <a:p>
            <a:r>
              <a:rPr lang="en-US" altLang="ko-KR" dirty="0" smtClean="0"/>
              <a:t>transfer</a:t>
            </a:r>
          </a:p>
          <a:p>
            <a:pPr lvl="1"/>
            <a:endParaRPr lang="en-US" altLang="ko-KR" dirty="0"/>
          </a:p>
        </p:txBody>
      </p:sp>
      <p:sp>
        <p:nvSpPr>
          <p:cNvPr id="7" name="Content Placeholder 1"/>
          <p:cNvSpPr txBox="1">
            <a:spLocks/>
          </p:cNvSpPr>
          <p:nvPr/>
        </p:nvSpPr>
        <p:spPr>
          <a:xfrm>
            <a:off x="5089209" y="1241425"/>
            <a:ext cx="4776152" cy="592448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457200" indent="-230400" algn="l" rtl="0" hangingPunct="0">
              <a:lnSpc>
                <a:spcPct val="90000"/>
              </a:lnSpc>
              <a:spcBef>
                <a:spcPts val="500"/>
              </a:spcBef>
              <a:spcAft>
                <a:spcPts val="1417"/>
              </a:spcAft>
              <a:buFont typeface="Arial" panose="020B0604020202020204" pitchFamily="34" charset="0"/>
              <a:buChar char="•"/>
              <a:tabLst/>
              <a:defRPr lang="en-GB" altLang="ko-KR" sz="3200" b="0" i="0" u="none" strike="noStrike" kern="1200" baseline="0">
                <a:ln>
                  <a:noFill/>
                </a:ln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1pPr>
            <a:lvl2pPr marL="685800" indent="-2304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u="none" kern="1200" baseline="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2pPr>
            <a:lvl3pPr marL="1143000" indent="-2304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3pPr>
            <a:lvl4pPr marL="1600200" indent="-2304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4pPr>
            <a:lvl5pPr marL="2057400" indent="-2304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r>
              <a:rPr lang="en-US" dirty="0" smtClean="0">
                <a:solidFill>
                  <a:sysClr val="windowText" lastClr="000000"/>
                </a:solidFill>
              </a:rPr>
              <a:t>collect</a:t>
            </a:r>
          </a:p>
          <a:p>
            <a:pPr lvl="1" latinLnBrk="0"/>
            <a:endParaRPr lang="en-US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599251"/>
              </p:ext>
            </p:extLst>
          </p:nvPr>
        </p:nvGraphicFramePr>
        <p:xfrm>
          <a:off x="487613" y="1765942"/>
          <a:ext cx="4485027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6668">
                  <a:extLst>
                    <a:ext uri="{9D8B030D-6E8A-4147-A177-3AD203B41FA5}">
                      <a16:colId xmlns:a16="http://schemas.microsoft.com/office/drawing/2014/main" val="160104804"/>
                    </a:ext>
                  </a:extLst>
                </a:gridCol>
                <a:gridCol w="2658359">
                  <a:extLst>
                    <a:ext uri="{9D8B030D-6E8A-4147-A177-3AD203B41FA5}">
                      <a16:colId xmlns:a16="http://schemas.microsoft.com/office/drawing/2014/main" val="15216218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/>
                        <a:t>변수명</a:t>
                      </a:r>
                      <a:endParaRPr lang="ko-KR" alt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설명</a:t>
                      </a:r>
                      <a:endParaRPr lang="ko-KR" alt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33448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file_size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전송할 파일의 크기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5107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file_data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전송할 파일 데이터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6837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file_name_len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전송할 파일 이름 길이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877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file_name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전송할 파일 이름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0083244"/>
                  </a:ext>
                </a:extLst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574386"/>
              </p:ext>
            </p:extLst>
          </p:nvPr>
        </p:nvGraphicFramePr>
        <p:xfrm>
          <a:off x="5380334" y="1765942"/>
          <a:ext cx="4485027" cy="258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6668">
                  <a:extLst>
                    <a:ext uri="{9D8B030D-6E8A-4147-A177-3AD203B41FA5}">
                      <a16:colId xmlns:a16="http://schemas.microsoft.com/office/drawing/2014/main" val="160104804"/>
                    </a:ext>
                  </a:extLst>
                </a:gridCol>
                <a:gridCol w="2658359">
                  <a:extLst>
                    <a:ext uri="{9D8B030D-6E8A-4147-A177-3AD203B41FA5}">
                      <a16:colId xmlns:a16="http://schemas.microsoft.com/office/drawing/2014/main" val="15216218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/>
                        <a:t>변수명</a:t>
                      </a:r>
                      <a:endParaRPr lang="ko-KR" alt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설명</a:t>
                      </a:r>
                      <a:endParaRPr lang="ko-KR" alt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334481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count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현재</a:t>
                      </a:r>
                      <a:r>
                        <a:rPr lang="ko-KR" altLang="en-US" baseline="0" dirty="0" smtClean="0"/>
                        <a:t> 작업 클라이언트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510736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working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작업 상태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0933104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file_size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전송할 파일의 크기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72927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file_data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전송할 파일 데이터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6837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file_name_len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전송할 파일 이름 길이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877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file_name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전송할 파일 이름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00832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263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데모</a:t>
            </a:r>
            <a:endParaRPr lang="en-US" dirty="0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2"/>
          </p:nvPr>
        </p:nvSpPr>
        <p:spPr>
          <a:xfrm>
            <a:off x="65089" y="1241425"/>
            <a:ext cx="4669471" cy="5924485"/>
          </a:xfrm>
        </p:spPr>
        <p:txBody>
          <a:bodyPr/>
          <a:lstStyle/>
          <a:p>
            <a:r>
              <a:rPr lang="en-US" altLang="ko-KR" dirty="0" smtClean="0"/>
              <a:t>master</a:t>
            </a:r>
            <a:endParaRPr lang="en-US" altLang="ko-KR" dirty="0"/>
          </a:p>
        </p:txBody>
      </p:sp>
      <p:sp>
        <p:nvSpPr>
          <p:cNvPr id="7" name="Content Placeholder 1"/>
          <p:cNvSpPr txBox="1">
            <a:spLocks/>
          </p:cNvSpPr>
          <p:nvPr/>
        </p:nvSpPr>
        <p:spPr>
          <a:xfrm>
            <a:off x="4937760" y="1241425"/>
            <a:ext cx="4927601" cy="592448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457200" indent="-230400" algn="l" rtl="0" hangingPunct="0">
              <a:lnSpc>
                <a:spcPct val="90000"/>
              </a:lnSpc>
              <a:spcBef>
                <a:spcPts val="500"/>
              </a:spcBef>
              <a:spcAft>
                <a:spcPts val="1417"/>
              </a:spcAft>
              <a:buFont typeface="Arial" panose="020B0604020202020204" pitchFamily="34" charset="0"/>
              <a:buChar char="•"/>
              <a:tabLst/>
              <a:defRPr lang="en-GB" altLang="ko-KR" sz="3200" b="0" i="0" u="none" strike="noStrike" kern="1200" baseline="0">
                <a:ln>
                  <a:noFill/>
                </a:ln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1pPr>
            <a:lvl2pPr marL="685800" indent="-2304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u="none" kern="1200" baseline="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2pPr>
            <a:lvl3pPr marL="1143000" indent="-2304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3pPr>
            <a:lvl4pPr marL="1600200" indent="-2304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4pPr>
            <a:lvl5pPr marL="2057400" indent="-2304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r>
              <a:rPr lang="en-US" altLang="ko-KR" dirty="0" smtClean="0">
                <a:solidFill>
                  <a:sysClr val="windowText" lastClr="000000"/>
                </a:solidFill>
              </a:rPr>
              <a:t>client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7" y="1743518"/>
            <a:ext cx="9909175" cy="4737824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-392746" y="7175240"/>
            <a:ext cx="61128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altLang="ko-KR" dirty="0">
                <a:hlinkClick r:id="rId3"/>
              </a:rPr>
              <a:t>https://github.com/cybertramp/file_shooter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28573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R" altLang="en-US" dirty="0"/>
              <a:t>목표</a:t>
            </a:r>
            <a:endParaRPr lang="en-US" altLang="ko-KR" dirty="0"/>
          </a:p>
          <a:p>
            <a:r>
              <a:rPr lang="ko-KR" altLang="en-US" dirty="0"/>
              <a:t>적용 기술</a:t>
            </a:r>
            <a:endParaRPr lang="en-US" altLang="ko-KR" dirty="0"/>
          </a:p>
          <a:p>
            <a:r>
              <a:rPr lang="ko-KR" altLang="en-US" dirty="0" err="1"/>
              <a:t>아키텍쳐</a:t>
            </a:r>
            <a:endParaRPr lang="en-US" altLang="ko-KR" dirty="0"/>
          </a:p>
          <a:p>
            <a:r>
              <a:rPr lang="ko-KR" altLang="en-US" dirty="0"/>
              <a:t>기능</a:t>
            </a:r>
            <a:endParaRPr lang="en-US" altLang="ko-KR" dirty="0"/>
          </a:p>
          <a:p>
            <a:r>
              <a:rPr lang="ko-KR" altLang="en-US" dirty="0"/>
              <a:t>동작 </a:t>
            </a:r>
            <a:r>
              <a:rPr lang="ko-KR" altLang="en-US" dirty="0" smtClean="0"/>
              <a:t>방식</a:t>
            </a:r>
            <a:endParaRPr lang="en-US" altLang="ko-KR" dirty="0" smtClean="0"/>
          </a:p>
          <a:p>
            <a:pPr lvl="1">
              <a:lnSpc>
                <a:spcPct val="50000"/>
              </a:lnSpc>
            </a:pPr>
            <a:r>
              <a:rPr lang="en-US" altLang="ko-KR" dirty="0" smtClean="0"/>
              <a:t>master</a:t>
            </a:r>
          </a:p>
          <a:p>
            <a:pPr lvl="1"/>
            <a:r>
              <a:rPr lang="en-US" altLang="ko-KR" dirty="0" smtClean="0"/>
              <a:t>client</a:t>
            </a:r>
          </a:p>
          <a:p>
            <a:r>
              <a:rPr lang="ko-KR" altLang="en-US" dirty="0" smtClean="0"/>
              <a:t>데이터 구조</a:t>
            </a:r>
            <a:endParaRPr lang="en-US" altLang="ko-KR" dirty="0" smtClean="0"/>
          </a:p>
          <a:p>
            <a:r>
              <a:rPr lang="ko-KR" altLang="en-US" dirty="0" smtClean="0"/>
              <a:t>데모</a:t>
            </a:r>
            <a:endParaRPr lang="en-US" altLang="ko-K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R" altLang="en-US" dirty="0"/>
              <a:t>파일 배포</a:t>
            </a:r>
            <a:endParaRPr lang="en-US" altLang="ko-KR" dirty="0"/>
          </a:p>
          <a:p>
            <a:pPr lvl="1"/>
            <a:r>
              <a:rPr lang="ko-KR" altLang="en-US" dirty="0"/>
              <a:t>각 클라이언트에게 동일한 파일을 간단하게 전송</a:t>
            </a:r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endParaRPr lang="en-US" altLang="ko-KR" sz="900" dirty="0"/>
          </a:p>
          <a:p>
            <a:r>
              <a:rPr lang="ko-KR" altLang="en-US" dirty="0"/>
              <a:t>파일 수집</a:t>
            </a:r>
            <a:endParaRPr lang="en-US" altLang="ko-KR" dirty="0"/>
          </a:p>
          <a:p>
            <a:pPr lvl="1"/>
            <a:r>
              <a:rPr lang="ko-KR" altLang="en-US" dirty="0"/>
              <a:t>클라이언트들의 파일을 수집</a:t>
            </a:r>
            <a:endParaRPr lang="en-US" altLang="ko-K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목표</a:t>
            </a:r>
            <a:endParaRPr 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476" y="2332247"/>
            <a:ext cx="3835786" cy="1972501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476" y="5104496"/>
            <a:ext cx="4118491" cy="2117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1459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R" altLang="en-US" dirty="0" err="1"/>
              <a:t>공유메모리</a:t>
            </a:r>
            <a:endParaRPr lang="en-US" altLang="ko-KR" dirty="0"/>
          </a:p>
          <a:p>
            <a:pPr lvl="1"/>
            <a:r>
              <a:rPr lang="ko-KR" altLang="en-US" dirty="0"/>
              <a:t>프로세스간 파일 전달을 위해 사용할 기술</a:t>
            </a:r>
            <a:endParaRPr lang="en-US" altLang="ko-KR" dirty="0"/>
          </a:p>
          <a:p>
            <a:pPr lvl="1"/>
            <a:r>
              <a:rPr lang="en-US" altLang="ko-KR" dirty="0" err="1"/>
              <a:t>IPC</a:t>
            </a:r>
            <a:r>
              <a:rPr lang="ko-KR" altLang="en-US" dirty="0"/>
              <a:t>중 가장 빠른 </a:t>
            </a:r>
            <a:r>
              <a:rPr lang="ko-KR" altLang="en-US" dirty="0" err="1"/>
              <a:t>수행속도</a:t>
            </a:r>
            <a:endParaRPr lang="en-US" altLang="ko-KR" dirty="0"/>
          </a:p>
          <a:p>
            <a:pPr lvl="2"/>
            <a:r>
              <a:rPr lang="ko-KR" altLang="en-US" dirty="0"/>
              <a:t>하나의 메모리를 공유해서 접근하기 때문에</a:t>
            </a:r>
            <a:r>
              <a:rPr lang="en-US" altLang="ko-KR" dirty="0"/>
              <a:t>, </a:t>
            </a:r>
            <a:r>
              <a:rPr lang="ko-KR" altLang="en-US" dirty="0"/>
              <a:t>데이터 복사와 같은 불필요한 오버헤드가 발생하지 않음</a:t>
            </a:r>
            <a:endParaRPr lang="en-US" altLang="ko-KR" dirty="0"/>
          </a:p>
          <a:p>
            <a:pPr lvl="1"/>
            <a:r>
              <a:rPr lang="ko-KR" altLang="en-US" dirty="0"/>
              <a:t>여러 프로세스가 동시 접근 가능</a:t>
            </a:r>
            <a:endParaRPr lang="en-US" altLang="ko-KR" dirty="0"/>
          </a:p>
          <a:p>
            <a:pPr lvl="1"/>
            <a:r>
              <a:rPr lang="ko-KR" altLang="en-US" dirty="0"/>
              <a:t>기본으로 설정된 최대 공유메모리의 크기가 큼</a:t>
            </a:r>
            <a:endParaRPr lang="en-US" altLang="ko-KR" dirty="0"/>
          </a:p>
          <a:p>
            <a:pPr lvl="1"/>
            <a:endParaRPr lang="en-US" altLang="ko-K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적용 기술</a:t>
            </a:r>
            <a:endParaRPr 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021" y="4479802"/>
            <a:ext cx="3312689" cy="2543488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844021" y="5751546"/>
            <a:ext cx="3246649" cy="1676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0568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226800" indent="0">
              <a:buNone/>
            </a:pPr>
            <a:endParaRPr lang="en-US" altLang="ko-K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아키텍처</a:t>
            </a:r>
            <a:endParaRPr 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985" y="1748671"/>
            <a:ext cx="7837377" cy="528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5686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226800" indent="0">
              <a:buNone/>
            </a:pPr>
            <a:r>
              <a:rPr lang="ko-KR" altLang="en-US" sz="2800" dirty="0"/>
              <a:t>① 파일 배포</a:t>
            </a:r>
            <a:endParaRPr lang="en-US" altLang="ko-KR" sz="2800" dirty="0"/>
          </a:p>
          <a:p>
            <a:pPr lvl="1"/>
            <a:r>
              <a:rPr lang="ko-KR" altLang="en-US" sz="2400" dirty="0"/>
              <a:t>파일을 각 클라이언트에게 배포</a:t>
            </a:r>
            <a:endParaRPr lang="en-US" altLang="ko-KR" sz="2400" dirty="0"/>
          </a:p>
          <a:p>
            <a:pPr lvl="2"/>
            <a:r>
              <a:rPr lang="en-US" altLang="ko-KR" sz="2200" dirty="0"/>
              <a:t>master</a:t>
            </a:r>
          </a:p>
          <a:p>
            <a:pPr lvl="3"/>
            <a:r>
              <a:rPr lang="ko-KR" altLang="en-US" sz="1600" dirty="0"/>
              <a:t>파일 로드</a:t>
            </a:r>
            <a:endParaRPr lang="en-US" altLang="ko-KR" sz="1600" dirty="0"/>
          </a:p>
          <a:p>
            <a:pPr lvl="3"/>
            <a:r>
              <a:rPr lang="ko-KR" altLang="en-US" sz="1600" dirty="0"/>
              <a:t>공유 메모리 설정</a:t>
            </a:r>
            <a:endParaRPr lang="en-US" altLang="ko-KR" sz="1600" dirty="0"/>
          </a:p>
          <a:p>
            <a:pPr lvl="3"/>
            <a:r>
              <a:rPr lang="ko-KR" altLang="en-US" sz="1600" dirty="0"/>
              <a:t>공유 메모리 정리</a:t>
            </a:r>
            <a:endParaRPr lang="en-US" altLang="ko-KR" sz="1600" dirty="0"/>
          </a:p>
          <a:p>
            <a:pPr lvl="3"/>
            <a:endParaRPr lang="en-US" altLang="ko-KR" sz="1600" dirty="0"/>
          </a:p>
          <a:p>
            <a:pPr lvl="2"/>
            <a:r>
              <a:rPr lang="en-US" altLang="ko-KR" sz="2000" dirty="0"/>
              <a:t>client</a:t>
            </a:r>
          </a:p>
          <a:p>
            <a:pPr lvl="3"/>
            <a:r>
              <a:rPr lang="ko-KR" altLang="en-US" sz="1600" dirty="0"/>
              <a:t>공유 메모리 로드</a:t>
            </a:r>
            <a:endParaRPr lang="en-US" altLang="ko-KR" sz="1600" dirty="0"/>
          </a:p>
          <a:p>
            <a:pPr lvl="3"/>
            <a:r>
              <a:rPr lang="ko-KR" altLang="en-US" sz="1600" dirty="0"/>
              <a:t>파일 쓰기</a:t>
            </a:r>
            <a:endParaRPr lang="en-US" altLang="ko-KR" sz="1600" dirty="0"/>
          </a:p>
          <a:p>
            <a:pPr lvl="3"/>
            <a:r>
              <a:rPr lang="ko-KR" altLang="en-US" sz="1600" dirty="0"/>
              <a:t>공유 메모리 분리</a:t>
            </a:r>
            <a:endParaRPr lang="en-US" altLang="ko-KR" sz="1600" dirty="0"/>
          </a:p>
          <a:p>
            <a:pPr lvl="3"/>
            <a:endParaRPr lang="en-US" altLang="ko-KR" sz="1600" dirty="0"/>
          </a:p>
          <a:p>
            <a:endParaRPr lang="en-US" altLang="ko-KR" dirty="0"/>
          </a:p>
          <a:p>
            <a:pPr lvl="1"/>
            <a:endParaRPr lang="en-US" altLang="ko-K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기능</a:t>
            </a:r>
            <a:endParaRPr 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7826" y="1316936"/>
            <a:ext cx="4149745" cy="2796851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9E995A1F-925D-464F-86F8-2EA1EEBF3E0A}"/>
              </a:ext>
            </a:extLst>
          </p:cNvPr>
          <p:cNvSpPr/>
          <p:nvPr/>
        </p:nvSpPr>
        <p:spPr>
          <a:xfrm>
            <a:off x="5691134" y="1663430"/>
            <a:ext cx="1064981" cy="221790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3C188F46-43F0-45C0-8E7A-5C1123A84C3E}"/>
              </a:ext>
            </a:extLst>
          </p:cNvPr>
          <p:cNvSpPr/>
          <p:nvPr/>
        </p:nvSpPr>
        <p:spPr>
          <a:xfrm>
            <a:off x="7832698" y="1663431"/>
            <a:ext cx="1064981" cy="221790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47232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226800" indent="0">
              <a:buNone/>
            </a:pPr>
            <a:r>
              <a:rPr lang="ko-KR" altLang="en-US" sz="2800" dirty="0"/>
              <a:t>② 파일 수집</a:t>
            </a:r>
            <a:endParaRPr lang="en-US" altLang="ko-KR" sz="2800" dirty="0"/>
          </a:p>
          <a:p>
            <a:pPr lvl="1"/>
            <a:r>
              <a:rPr lang="ko-KR" altLang="en-US" sz="2400" dirty="0"/>
              <a:t>각 클라이언트의 파일을 수집</a:t>
            </a:r>
            <a:endParaRPr lang="en-US" altLang="ko-KR" sz="2400" dirty="0"/>
          </a:p>
          <a:p>
            <a:pPr lvl="2"/>
            <a:r>
              <a:rPr lang="en-US" altLang="ko-KR" sz="2200" dirty="0"/>
              <a:t>master</a:t>
            </a:r>
          </a:p>
          <a:p>
            <a:pPr lvl="3"/>
            <a:r>
              <a:rPr lang="ko-KR" altLang="en-US" sz="1600" dirty="0"/>
              <a:t>수집할 클라이언트 수 입력</a:t>
            </a:r>
            <a:endParaRPr lang="en-US" altLang="ko-KR" sz="1600" dirty="0"/>
          </a:p>
          <a:p>
            <a:pPr lvl="3"/>
            <a:r>
              <a:rPr lang="ko-KR" altLang="en-US" sz="1600" dirty="0"/>
              <a:t>공유 메모리 설정</a:t>
            </a:r>
            <a:endParaRPr lang="en-US" altLang="ko-KR" sz="1600" dirty="0"/>
          </a:p>
          <a:p>
            <a:pPr lvl="3"/>
            <a:r>
              <a:rPr lang="ko-KR" altLang="en-US" sz="1600" dirty="0"/>
              <a:t>파일 쓰기</a:t>
            </a:r>
            <a:endParaRPr lang="en-US" altLang="ko-KR" sz="1600" dirty="0"/>
          </a:p>
          <a:p>
            <a:pPr lvl="3"/>
            <a:r>
              <a:rPr lang="ko-KR" altLang="en-US" sz="1600" dirty="0"/>
              <a:t>공유 메모리 정리</a:t>
            </a:r>
            <a:endParaRPr lang="en-US" altLang="ko-KR" sz="1600" dirty="0"/>
          </a:p>
          <a:p>
            <a:pPr lvl="3"/>
            <a:endParaRPr lang="en-US" altLang="ko-KR" sz="1600" dirty="0"/>
          </a:p>
          <a:p>
            <a:pPr lvl="2"/>
            <a:r>
              <a:rPr lang="en-US" altLang="ko-KR" sz="2000" dirty="0"/>
              <a:t>client</a:t>
            </a:r>
          </a:p>
          <a:p>
            <a:pPr lvl="3"/>
            <a:r>
              <a:rPr lang="ko-KR" altLang="en-US" sz="1600" dirty="0"/>
              <a:t>파일 로드</a:t>
            </a:r>
            <a:endParaRPr lang="en-US" altLang="ko-KR" sz="1600" dirty="0"/>
          </a:p>
          <a:p>
            <a:pPr lvl="3"/>
            <a:r>
              <a:rPr lang="ko-KR" altLang="en-US" sz="1600" dirty="0"/>
              <a:t>공유 메모리 로드</a:t>
            </a:r>
            <a:endParaRPr lang="en-US" altLang="ko-KR" sz="1600" dirty="0"/>
          </a:p>
          <a:p>
            <a:pPr lvl="3"/>
            <a:r>
              <a:rPr lang="ko-KR" altLang="en-US" sz="1600" dirty="0"/>
              <a:t>공유 메모리 설정</a:t>
            </a:r>
            <a:endParaRPr lang="en-US" altLang="ko-KR" sz="1600" dirty="0"/>
          </a:p>
          <a:p>
            <a:pPr lvl="3"/>
            <a:r>
              <a:rPr lang="ko-KR" altLang="en-US" sz="1600" dirty="0"/>
              <a:t>공유 메모리 분리</a:t>
            </a:r>
            <a:endParaRPr lang="en-US" altLang="ko-KR" sz="1600" dirty="0"/>
          </a:p>
          <a:p>
            <a:pPr lvl="1"/>
            <a:endParaRPr lang="en-US" altLang="ko-K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기능</a:t>
            </a:r>
            <a:endParaRPr 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7826" y="1316936"/>
            <a:ext cx="4149745" cy="2796851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9BAD9B75-ADB2-4C41-A19F-340227DD95E5}"/>
              </a:ext>
            </a:extLst>
          </p:cNvPr>
          <p:cNvSpPr/>
          <p:nvPr/>
        </p:nvSpPr>
        <p:spPr>
          <a:xfrm>
            <a:off x="6701026" y="1649203"/>
            <a:ext cx="1064981" cy="221790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0468C217-453C-4A5C-B3BC-A812B95959D2}"/>
              </a:ext>
            </a:extLst>
          </p:cNvPr>
          <p:cNvSpPr/>
          <p:nvPr/>
        </p:nvSpPr>
        <p:spPr>
          <a:xfrm>
            <a:off x="8842590" y="1649204"/>
            <a:ext cx="1064981" cy="221790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46440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동작방식</a:t>
            </a:r>
            <a:r>
              <a:rPr lang="ko-KR" altLang="en-US" dirty="0" smtClean="0"/>
              <a:t> </a:t>
            </a:r>
            <a:r>
              <a:rPr lang="en-US" altLang="ko-KR" dirty="0" smtClean="0"/>
              <a:t>- </a:t>
            </a:r>
            <a:r>
              <a:rPr lang="ko-KR" altLang="en-US" dirty="0" err="1" smtClean="0"/>
              <a:t>수도코드</a:t>
            </a:r>
            <a:endParaRPr 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852" y="1663831"/>
            <a:ext cx="3611846" cy="5359514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0278" y="1663831"/>
            <a:ext cx="3410600" cy="5359514"/>
          </a:xfrm>
          <a:prstGeom prst="rect">
            <a:avLst/>
          </a:prstGeom>
        </p:spPr>
      </p:pic>
      <p:sp>
        <p:nvSpPr>
          <p:cNvPr id="7" name="Content Placeholder 1"/>
          <p:cNvSpPr>
            <a:spLocks noGrp="1"/>
          </p:cNvSpPr>
          <p:nvPr>
            <p:ph sz="quarter" idx="12"/>
          </p:nvPr>
        </p:nvSpPr>
        <p:spPr>
          <a:xfrm>
            <a:off x="65089" y="1241425"/>
            <a:ext cx="5024120" cy="5924485"/>
          </a:xfrm>
        </p:spPr>
        <p:txBody>
          <a:bodyPr/>
          <a:lstStyle/>
          <a:p>
            <a:r>
              <a:rPr lang="en-US" altLang="ko-KR" dirty="0" smtClean="0"/>
              <a:t>master</a:t>
            </a:r>
            <a:endParaRPr lang="en-US" altLang="ko-KR" dirty="0"/>
          </a:p>
        </p:txBody>
      </p:sp>
      <p:sp>
        <p:nvSpPr>
          <p:cNvPr id="8" name="Content Placeholder 1"/>
          <p:cNvSpPr txBox="1">
            <a:spLocks/>
          </p:cNvSpPr>
          <p:nvPr/>
        </p:nvSpPr>
        <p:spPr>
          <a:xfrm>
            <a:off x="5089209" y="1241425"/>
            <a:ext cx="4776152" cy="592448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457200" indent="-230400" algn="l" rtl="0" hangingPunct="0">
              <a:lnSpc>
                <a:spcPct val="90000"/>
              </a:lnSpc>
              <a:spcBef>
                <a:spcPts val="500"/>
              </a:spcBef>
              <a:spcAft>
                <a:spcPts val="1417"/>
              </a:spcAft>
              <a:buFont typeface="Arial" panose="020B0604020202020204" pitchFamily="34" charset="0"/>
              <a:buChar char="•"/>
              <a:tabLst/>
              <a:defRPr lang="en-GB" altLang="ko-KR" sz="3200" b="0" i="0" u="none" strike="noStrike" kern="1200" baseline="0">
                <a:ln>
                  <a:noFill/>
                </a:ln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1pPr>
            <a:lvl2pPr marL="685800" indent="-2304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u="none" kern="1200" baseline="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2pPr>
            <a:lvl3pPr marL="1143000" indent="-2304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3pPr>
            <a:lvl4pPr marL="1600200" indent="-2304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4pPr>
            <a:lvl5pPr marL="2057400" indent="-2304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r>
              <a:rPr lang="en-US" dirty="0" smtClean="0">
                <a:solidFill>
                  <a:sysClr val="windowText" lastClr="000000"/>
                </a:solidFill>
              </a:rPr>
              <a:t>client</a:t>
            </a:r>
            <a:endParaRPr lang="en-US" dirty="0" smtClean="0">
              <a:solidFill>
                <a:sysClr val="windowText" lastClr="000000"/>
              </a:solidFill>
            </a:endParaRPr>
          </a:p>
          <a:p>
            <a:pPr lvl="1" latinLnBrk="0"/>
            <a:endParaRPr lang="en-US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60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동작방식</a:t>
            </a:r>
            <a:r>
              <a:rPr lang="ko-KR" altLang="en-US" dirty="0" smtClean="0"/>
              <a:t> </a:t>
            </a:r>
            <a:r>
              <a:rPr lang="en-US" altLang="ko-KR" dirty="0" smtClean="0"/>
              <a:t>- master</a:t>
            </a:r>
            <a:endParaRPr lang="en-US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920" y="1187081"/>
            <a:ext cx="9725342" cy="5875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16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17406</TotalTime>
  <Words>202</Words>
  <Application>Microsoft Office PowerPoint</Application>
  <PresentationFormat>사용자 지정</PresentationFormat>
  <Paragraphs>99</Paragraphs>
  <Slides>12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8" baseType="lpstr">
      <vt:lpstr>Arial Unicode MS</vt:lpstr>
      <vt:lpstr>맑은 고딕</vt:lpstr>
      <vt:lpstr>Arial</vt:lpstr>
      <vt:lpstr>Tahoma</vt:lpstr>
      <vt:lpstr>Times New Roman</vt:lpstr>
      <vt:lpstr>Title</vt:lpstr>
      <vt:lpstr>  기말과제  공유메모리를 이용한 파일 배포 및 수집  프로그램명: file shooter</vt:lpstr>
      <vt:lpstr>목차</vt:lpstr>
      <vt:lpstr>목표</vt:lpstr>
      <vt:lpstr>적용 기술</vt:lpstr>
      <vt:lpstr>아키텍처</vt:lpstr>
      <vt:lpstr>기능</vt:lpstr>
      <vt:lpstr>기능</vt:lpstr>
      <vt:lpstr>동작방식 - 수도코드</vt:lpstr>
      <vt:lpstr>동작방식 - master</vt:lpstr>
      <vt:lpstr>동작방식 - client</vt:lpstr>
      <vt:lpstr>데이터 구조</vt:lpstr>
      <vt:lpstr>데모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kick-off</dc:title>
  <dc:creator>Jong-Hyouk Lee</dc:creator>
  <cp:lastModifiedBy>손 상진</cp:lastModifiedBy>
  <cp:revision>1315</cp:revision>
  <cp:lastPrinted>2014-10-27T01:39:50Z</cp:lastPrinted>
  <dcterms:created xsi:type="dcterms:W3CDTF">2014-03-24T00:17:57Z</dcterms:created>
  <dcterms:modified xsi:type="dcterms:W3CDTF">2018-12-16T11:48:16Z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소유자">
    <vt:lpwstr>Jong-Hyouk</vt:lpwstr>
  </property>
</Properties>
</file>