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96" r:id="rId3"/>
    <p:sldId id="298" r:id="rId4"/>
    <p:sldId id="306" r:id="rId5"/>
    <p:sldId id="304" r:id="rId6"/>
    <p:sldId id="305" r:id="rId7"/>
    <p:sldId id="303" r:id="rId8"/>
    <p:sldId id="308" r:id="rId9"/>
    <p:sldId id="293" r:id="rId10"/>
  </p:sldIdLst>
  <p:sldSz cx="10080625" cy="7559675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1">
          <p15:clr>
            <a:srgbClr val="A4A3A4"/>
          </p15:clr>
        </p15:guide>
        <p15:guide id="2" pos="6349">
          <p15:clr>
            <a:srgbClr val="A4A3A4"/>
          </p15:clr>
        </p15:guide>
        <p15:guide id="3" pos="634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pos="2101">
          <p15:clr>
            <a:srgbClr val="A4A3A4"/>
          </p15:clr>
        </p15:guide>
        <p15:guide id="4" orient="horz" pos="3109">
          <p15:clr>
            <a:srgbClr val="A4A3A4"/>
          </p15:clr>
        </p15:guide>
        <p15:guide id="5" pos="2182">
          <p15:clr>
            <a:srgbClr val="A4A3A4"/>
          </p15:clr>
        </p15:guide>
        <p15:guide id="6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EAEFF7"/>
    <a:srgbClr val="D2DEE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88849" autoAdjust="0"/>
  </p:normalViewPr>
  <p:slideViewPr>
    <p:cSldViewPr snapToGrid="0">
      <p:cViewPr varScale="1">
        <p:scale>
          <a:sx n="103" d="100"/>
          <a:sy n="103" d="100"/>
        </p:scale>
        <p:origin x="1416" y="120"/>
      </p:cViewPr>
      <p:guideLst>
        <p:guide orient="horz" pos="4761"/>
        <p:guide pos="6349"/>
        <p:guide pos="6347"/>
      </p:guideLst>
    </p:cSldViewPr>
  </p:slideViewPr>
  <p:outlineViewPr>
    <p:cViewPr>
      <p:scale>
        <a:sx n="33" d="100"/>
        <a:sy n="33" d="100"/>
      </p:scale>
      <p:origin x="0" y="4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1" d="100"/>
          <a:sy n="81" d="100"/>
        </p:scale>
        <p:origin x="4026" y="114"/>
      </p:cViewPr>
      <p:guideLst>
        <p:guide orient="horz" pos="3126"/>
        <p:guide pos="2141"/>
        <p:guide pos="2101"/>
        <p:guide orient="horz" pos="3109"/>
        <p:guide pos="2182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3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47652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3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hangingPunct="0">
              <a:defRPr sz="1400"/>
            </a:pPr>
            <a:r>
              <a:rPr lang="en-GB" sz="1300">
                <a:latin typeface="Arial" pitchFamily="18"/>
                <a:ea typeface="Arial Unicode MS" pitchFamily="2"/>
                <a:cs typeface="Tahoma" pitchFamily="2"/>
              </a:rPr>
              <a:t>ddd</a:t>
            </a: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47652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algn="r" hangingPunct="0">
              <a:defRPr sz="1400"/>
            </a:pPr>
            <a:fld id="{8E0E8D2C-EB4D-4B9E-89E0-3FD291BBE812}" type="slidenum">
              <a:rPr/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062232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9300"/>
            <a:ext cx="4937125" cy="370363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679797" y="4690187"/>
            <a:ext cx="5438050" cy="44431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3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3847652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3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/>
              <a:t>ddd</a:t>
            </a:r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47652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8173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84E1EFCC-8F6A-498C-A8BD-96BC30256579}" type="slidenum">
              <a:rPr/>
              <a:pPr lvl="0"/>
              <a:t>1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30275" y="749300"/>
            <a:ext cx="4937125" cy="37036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79797" y="4690186"/>
            <a:ext cx="5438050" cy="4360040"/>
          </a:xfrm>
        </p:spPr>
        <p:txBody>
          <a:bodyPr/>
          <a:lstStyle/>
          <a:p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135629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25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9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90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7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6306801" y="7175240"/>
            <a:ext cx="4208805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aseline="0" dirty="0"/>
              <a:t>Software Dept.</a:t>
            </a:r>
            <a:r>
              <a:rPr lang="en-US" altLang="ko-KR" dirty="0"/>
              <a:t>, Sangmyung University</a:t>
            </a:r>
            <a:endParaRPr lang="en-US" dirty="0"/>
          </a:p>
        </p:txBody>
      </p:sp>
      <p:sp>
        <p:nvSpPr>
          <p:cNvPr id="10" name="Footer Placeholder 1"/>
          <p:cNvSpPr txBox="1">
            <a:spLocks/>
          </p:cNvSpPr>
          <p:nvPr userDrawn="1"/>
        </p:nvSpPr>
        <p:spPr>
          <a:xfrm>
            <a:off x="96716" y="7199209"/>
            <a:ext cx="4815526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i="0" dirty="0" err="1">
                <a:solidFill>
                  <a:schemeClr val="tx1"/>
                </a:solidFill>
              </a:rPr>
              <a:t>OpenSourceLinuxProgramming</a:t>
            </a:r>
            <a:r>
              <a:rPr lang="en-US" altLang="ko-KR" i="0" dirty="0">
                <a:solidFill>
                  <a:schemeClr val="tx1"/>
                </a:solidFill>
              </a:rPr>
              <a:t>, 18-2</a:t>
            </a:r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513281" y="7177185"/>
            <a:ext cx="423903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DCC8B8E-3EFC-467B-A220-66825A041409}" type="slidenum">
              <a:rPr lang="en-US" altLang="ko-KR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01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21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6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3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 altLang="ko-KR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GB" altLang="ko-KR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391669-FEAD-499F-B203-D1CF812B9801}" type="slidenum">
              <a:rPr/>
              <a:pPr lvl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hyperlink" Target="mailto:seoyun@pel.smuc.ac.kr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375616" y="1462792"/>
            <a:ext cx="9392479" cy="3110948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ko-KR" altLang="en-US" sz="5400" dirty="0" err="1">
                <a:solidFill>
                  <a:srgbClr val="0000FF"/>
                </a:solidFill>
              </a:rPr>
              <a:t>오픈소스리눅스프로그래밍</a:t>
            </a:r>
            <a:r>
              <a:rPr lang="ko-KR" altLang="en-US" sz="5400" dirty="0">
                <a:solidFill>
                  <a:srgbClr val="0000FF"/>
                </a:solidFill>
              </a:rPr>
              <a:t> 기말 과제</a:t>
            </a:r>
            <a:br>
              <a:rPr lang="en-US" altLang="ko-KR" sz="5200" dirty="0">
                <a:solidFill>
                  <a:srgbClr val="0000FF"/>
                </a:solidFill>
              </a:rPr>
            </a:br>
            <a:r>
              <a:rPr lang="en-US" altLang="ko-KR" sz="3200" dirty="0">
                <a:solidFill>
                  <a:srgbClr val="0000FF"/>
                </a:solidFill>
              </a:rPr>
              <a:t>- IPC</a:t>
            </a:r>
            <a:r>
              <a:rPr lang="ko-KR" altLang="en-US" sz="3200" dirty="0">
                <a:solidFill>
                  <a:srgbClr val="0000FF"/>
                </a:solidFill>
              </a:rPr>
              <a:t>를 활용한 프로그래밍</a:t>
            </a:r>
            <a:r>
              <a:rPr lang="en-US" altLang="ko-KR" sz="3200" dirty="0">
                <a:solidFill>
                  <a:srgbClr val="0000FF"/>
                </a:solidFill>
              </a:rPr>
              <a:t>-</a:t>
            </a:r>
            <a:br>
              <a:rPr lang="en-US" altLang="ko-KR" sz="3200" dirty="0">
                <a:solidFill>
                  <a:srgbClr val="0000FF"/>
                </a:solidFill>
              </a:rPr>
            </a:br>
            <a:endParaRPr lang="en-GB" sz="3200" dirty="0">
              <a:solidFill>
                <a:srgbClr val="0000FF"/>
              </a:solidFill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>
          <a:xfrm>
            <a:off x="1230792" y="5411277"/>
            <a:ext cx="7559675" cy="1072282"/>
          </a:xfrm>
        </p:spPr>
        <p:txBody>
          <a:bodyPr/>
          <a:lstStyle/>
          <a:p>
            <a:pPr lvl="0"/>
            <a:r>
              <a:rPr lang="ko-KR" altLang="en-US" dirty="0">
                <a:solidFill>
                  <a:srgbClr val="666666"/>
                </a:solidFill>
              </a:rPr>
              <a:t>최서윤 </a:t>
            </a:r>
            <a:r>
              <a:rPr lang="en-US" altLang="ko-KR" dirty="0">
                <a:solidFill>
                  <a:srgbClr val="666666"/>
                </a:solidFill>
              </a:rPr>
              <a:t>(</a:t>
            </a:r>
            <a:r>
              <a:rPr lang="en-US" altLang="ko-KR" dirty="0">
                <a:solidFill>
                  <a:srgbClr val="666666"/>
                </a:solidFill>
                <a:hlinkClick r:id="rId4"/>
              </a:rPr>
              <a:t>seoyun@pel.smuc.ac.kr</a:t>
            </a:r>
            <a:r>
              <a:rPr lang="en-US" altLang="ko-KR" dirty="0">
                <a:solidFill>
                  <a:srgbClr val="666666"/>
                </a:solidFill>
              </a:rPr>
              <a:t>)</a:t>
            </a:r>
          </a:p>
          <a:p>
            <a:pPr lvl="0"/>
            <a:r>
              <a:rPr lang="ja-JP" altLang="en-US" dirty="0">
                <a:solidFill>
                  <a:srgbClr val="666666"/>
                </a:solidFill>
              </a:rPr>
              <a:t>상명대학교 </a:t>
            </a:r>
            <a:r>
              <a:rPr lang="ko-KR" altLang="en-US" dirty="0">
                <a:solidFill>
                  <a:srgbClr val="666666"/>
                </a:solidFill>
              </a:rPr>
              <a:t>컴퓨터공학과 </a:t>
            </a:r>
            <a:r>
              <a:rPr lang="en-US" altLang="ko-KR" dirty="0">
                <a:solidFill>
                  <a:srgbClr val="666666"/>
                </a:solidFill>
              </a:rPr>
              <a:t>201621173</a:t>
            </a:r>
            <a:endParaRPr lang="ja-JP" altLang="en-US" dirty="0">
              <a:solidFill>
                <a:srgbClr val="666666"/>
              </a:solidFill>
            </a:endParaRP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0" y="100013"/>
            <a:ext cx="9217025" cy="444500"/>
          </a:xfrm>
        </p:spPr>
        <p:txBody>
          <a:bodyPr/>
          <a:lstStyle/>
          <a:p>
            <a:pPr lvl="0"/>
            <a:r>
              <a:rPr lang="en-GB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2018/12/10, 2018</a:t>
            </a:r>
            <a:r>
              <a:rPr lang="ko-KR" altLang="en-US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</a:t>
            </a:r>
            <a:r>
              <a:rPr lang="en-US" altLang="ko-KR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</a:t>
            </a:r>
            <a:r>
              <a:rPr lang="ko-KR" altLang="en-US" dirty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학기 </a:t>
            </a:r>
            <a:r>
              <a:rPr lang="ko-KR" altLang="en-US" dirty="0" err="1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오픈소스리눅스프로그래밍</a:t>
            </a:r>
            <a:endParaRPr lang="en-GB" dirty="0">
              <a:solidFill>
                <a:srgbClr val="666666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개요</a:t>
            </a:r>
            <a:endParaRPr lang="en-US" altLang="ko-KR" dirty="0"/>
          </a:p>
          <a:p>
            <a:endParaRPr lang="en-US" altLang="ko-KR" sz="1000" dirty="0"/>
          </a:p>
          <a:p>
            <a:r>
              <a:rPr lang="ko-KR" altLang="en-US" dirty="0"/>
              <a:t>아키텍처</a:t>
            </a:r>
            <a:endParaRPr lang="en-US" altLang="ko-KR" dirty="0"/>
          </a:p>
          <a:p>
            <a:pPr marL="226800" indent="0">
              <a:buNone/>
            </a:pPr>
            <a:endParaRPr lang="en-US" altLang="ko-KR" sz="1000" dirty="0"/>
          </a:p>
          <a:p>
            <a:r>
              <a:rPr lang="ko-KR" altLang="en-US" dirty="0"/>
              <a:t>다이어그램</a:t>
            </a:r>
            <a:endParaRPr lang="en-US" altLang="ko-KR" dirty="0"/>
          </a:p>
          <a:p>
            <a:endParaRPr lang="en-US" altLang="ko-KR" sz="1000" dirty="0"/>
          </a:p>
          <a:p>
            <a:r>
              <a:rPr lang="ko-KR" altLang="en-US" dirty="0"/>
              <a:t>세부 구현 계획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sz="15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 차</a:t>
            </a:r>
          </a:p>
        </p:txBody>
      </p:sp>
    </p:spTree>
    <p:extLst>
      <p:ext uri="{BB962C8B-B14F-4D97-AF65-F5344CB8AC3E}">
        <p14:creationId xmlns:p14="http://schemas.microsoft.com/office/powerpoint/2010/main" val="27158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867BC35-D787-47D7-8FA0-9AE156F2C30F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주제</a:t>
            </a:r>
            <a:endParaRPr lang="en-US" altLang="ko-KR" dirty="0"/>
          </a:p>
          <a:p>
            <a:pPr lvl="1"/>
            <a:r>
              <a:rPr lang="ko-KR" altLang="en-US" dirty="0"/>
              <a:t>메시지 큐 기반의 단체 채팅 프로그램</a:t>
            </a:r>
            <a:endParaRPr lang="en-US" altLang="ko-KR" dirty="0"/>
          </a:p>
          <a:p>
            <a:pPr lvl="1"/>
            <a:r>
              <a:rPr lang="ko-KR" altLang="en-US" dirty="0"/>
              <a:t>서버</a:t>
            </a:r>
            <a:r>
              <a:rPr lang="en-US" altLang="ko-KR" dirty="0"/>
              <a:t>-</a:t>
            </a:r>
            <a:r>
              <a:rPr lang="ko-KR" altLang="en-US" dirty="0"/>
              <a:t>클라이언트 구조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기술 설정</a:t>
            </a:r>
            <a:endParaRPr lang="en-US" altLang="ko-KR" dirty="0"/>
          </a:p>
          <a:p>
            <a:pPr lvl="1"/>
            <a:r>
              <a:rPr lang="en-US" altLang="ko-KR" dirty="0"/>
              <a:t>IPC </a:t>
            </a:r>
            <a:r>
              <a:rPr lang="ko-KR" altLang="en-US" dirty="0"/>
              <a:t>관련 기술</a:t>
            </a:r>
            <a:endParaRPr lang="en-US" altLang="ko-KR" dirty="0"/>
          </a:p>
          <a:p>
            <a:pPr lvl="2"/>
            <a:r>
              <a:rPr lang="en-US" altLang="ko-KR" dirty="0"/>
              <a:t>PIPE, FIFO, </a:t>
            </a:r>
            <a:r>
              <a:rPr lang="ko-KR" altLang="en-US" dirty="0"/>
              <a:t>공유메모리</a:t>
            </a:r>
            <a:r>
              <a:rPr lang="en-US" altLang="ko-KR" dirty="0"/>
              <a:t>, </a:t>
            </a:r>
            <a:r>
              <a:rPr lang="ko-KR" altLang="en-US" u="sng" dirty="0" err="1"/>
              <a:t>메시지큐</a:t>
            </a:r>
            <a:r>
              <a:rPr lang="en-US" altLang="ko-KR" dirty="0"/>
              <a:t>, </a:t>
            </a:r>
            <a:r>
              <a:rPr lang="ko-KR" altLang="en-US" u="sng" dirty="0"/>
              <a:t>시그널</a:t>
            </a:r>
            <a:r>
              <a:rPr lang="en-US" altLang="ko-KR" dirty="0"/>
              <a:t>, </a:t>
            </a:r>
            <a:r>
              <a:rPr lang="ko-KR" altLang="en-US" u="sng" dirty="0" err="1"/>
              <a:t>세마포어</a:t>
            </a:r>
            <a:endParaRPr lang="en-US" altLang="ko-KR" u="sng" dirty="0"/>
          </a:p>
          <a:p>
            <a:pPr lvl="2"/>
            <a:endParaRPr lang="en-US" altLang="ko-KR" sz="1000" dirty="0"/>
          </a:p>
          <a:p>
            <a:pPr lvl="1"/>
            <a:r>
              <a:rPr lang="ko-KR" altLang="en-US" dirty="0"/>
              <a:t>기타 기술 활용</a:t>
            </a:r>
            <a:endParaRPr lang="en-US" altLang="ko-KR" dirty="0"/>
          </a:p>
          <a:p>
            <a:pPr lvl="2"/>
            <a:r>
              <a:rPr lang="en-US" altLang="ko-KR" u="sng" dirty="0"/>
              <a:t>fork()</a:t>
            </a:r>
            <a:r>
              <a:rPr lang="en-US" altLang="ko-KR" dirty="0"/>
              <a:t>, </a:t>
            </a:r>
            <a:r>
              <a:rPr lang="en-US" altLang="ko-KR" u="sng" dirty="0" err="1"/>
              <a:t>pthread</a:t>
            </a:r>
            <a:r>
              <a:rPr lang="en-US" altLang="ko-KR" u="sng" dirty="0"/>
              <a:t>()</a:t>
            </a:r>
            <a:r>
              <a:rPr lang="en-US" altLang="ko-KR" dirty="0"/>
              <a:t>, </a:t>
            </a:r>
            <a:r>
              <a:rPr lang="en-US" altLang="ko-KR" u="sng" dirty="0"/>
              <a:t>mutex,</a:t>
            </a:r>
            <a:r>
              <a:rPr lang="en-US" altLang="ko-KR" dirty="0"/>
              <a:t> </a:t>
            </a:r>
            <a:r>
              <a:rPr lang="en-US" altLang="ko-KR" u="sng" dirty="0"/>
              <a:t>Unix Domain Socket</a:t>
            </a:r>
            <a:r>
              <a:rPr lang="en-US" altLang="ko-KR" dirty="0"/>
              <a:t>… </a:t>
            </a:r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marL="226800" indent="0">
              <a:buNone/>
            </a:pPr>
            <a:endParaRPr lang="en-US" altLang="ko-KR" dirty="0"/>
          </a:p>
          <a:p>
            <a:pPr lvl="2"/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1E9D5C93-5460-404C-8ADB-7D005B092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개요</a:t>
            </a:r>
          </a:p>
        </p:txBody>
      </p:sp>
    </p:spTree>
    <p:extLst>
      <p:ext uri="{BB962C8B-B14F-4D97-AF65-F5344CB8AC3E}">
        <p14:creationId xmlns:p14="http://schemas.microsoft.com/office/powerpoint/2010/main" val="1542763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2B44686D-C85D-4D5F-BBB5-B1FC60DC162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55279"/>
            <a:ext cx="9900000" cy="5924485"/>
          </a:xfrm>
        </p:spPr>
        <p:txBody>
          <a:bodyPr/>
          <a:lstStyle/>
          <a:p>
            <a:pPr marL="226800" indent="0">
              <a:buNone/>
            </a:pPr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6A1C016-C685-4758-BED1-305F81049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아키텍처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82325B-088E-4645-8399-BE8128ADF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504" y="1255279"/>
            <a:ext cx="8033292" cy="5554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41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2B44686D-C85D-4D5F-BBB5-B1FC60DC162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55279"/>
            <a:ext cx="9900000" cy="5924485"/>
          </a:xfrm>
        </p:spPr>
        <p:txBody>
          <a:bodyPr/>
          <a:lstStyle/>
          <a:p>
            <a:r>
              <a:rPr lang="ko-KR" altLang="en-US" sz="2300" spc="-150" dirty="0"/>
              <a:t>클라이언트</a:t>
            </a:r>
            <a:r>
              <a:rPr lang="en-US" altLang="ko-KR" sz="2300" spc="-150" dirty="0"/>
              <a:t>, </a:t>
            </a:r>
            <a:r>
              <a:rPr lang="ko-KR" altLang="en-US" sz="2300" spc="-150" dirty="0"/>
              <a:t>서버 소켓 연결</a:t>
            </a:r>
            <a:endParaRPr lang="en-US" altLang="ko-KR" sz="2300" spc="-150" dirty="0"/>
          </a:p>
          <a:p>
            <a:pPr lvl="1"/>
            <a:r>
              <a:rPr lang="ko-KR" altLang="en-US" sz="2300" spc="-150" dirty="0"/>
              <a:t>클라이언트 프로세스 포크 시 서버에 </a:t>
            </a:r>
            <a:r>
              <a:rPr lang="en-US" altLang="ko-KR" sz="2300" spc="-150" dirty="0"/>
              <a:t>login</a:t>
            </a:r>
          </a:p>
          <a:p>
            <a:pPr lvl="1"/>
            <a:r>
              <a:rPr lang="ko-KR" altLang="en-US" sz="2300" spc="-150" dirty="0"/>
              <a:t>서버는 </a:t>
            </a:r>
            <a:r>
              <a:rPr lang="en-US" altLang="ko-KR" sz="2300" spc="-150" dirty="0"/>
              <a:t>login </a:t>
            </a:r>
            <a:r>
              <a:rPr lang="ko-KR" altLang="en-US" sz="2300" spc="-150" dirty="0"/>
              <a:t>및 </a:t>
            </a:r>
            <a:r>
              <a:rPr lang="en-US" altLang="ko-KR" sz="2300" spc="-150" dirty="0"/>
              <a:t>logout </a:t>
            </a:r>
            <a:r>
              <a:rPr lang="ko-KR" altLang="en-US" sz="2300" spc="-150" dirty="0"/>
              <a:t>유저 알림</a:t>
            </a:r>
            <a:endParaRPr lang="en-US" altLang="ko-KR" sz="2300" spc="-150" dirty="0"/>
          </a:p>
          <a:p>
            <a:pPr lvl="1"/>
            <a:endParaRPr lang="en-US" altLang="ko-KR" sz="2300" spc="-150" dirty="0"/>
          </a:p>
          <a:p>
            <a:r>
              <a:rPr lang="ko-KR" altLang="en-US" sz="2300" spc="-150" dirty="0"/>
              <a:t>메시지 큐 생성</a:t>
            </a:r>
            <a:endParaRPr lang="en-US" altLang="ko-KR" sz="2300" spc="-150" dirty="0"/>
          </a:p>
          <a:p>
            <a:pPr lvl="1"/>
            <a:r>
              <a:rPr lang="ko-KR" altLang="en-US" sz="2300" spc="-150" dirty="0"/>
              <a:t>클라이언트간 메시지 큐를 통해 채팅</a:t>
            </a:r>
            <a:endParaRPr lang="en-US" altLang="ko-KR" sz="2300" spc="-150" dirty="0"/>
          </a:p>
          <a:p>
            <a:pPr lvl="1"/>
            <a:r>
              <a:rPr lang="ko-KR" altLang="en-US" sz="2300" spc="-150" dirty="0"/>
              <a:t>서버에서 채팅방에 단방향 통보 가능</a:t>
            </a:r>
            <a:endParaRPr lang="en-US" altLang="ko-KR" sz="2300" spc="-150" dirty="0"/>
          </a:p>
          <a:p>
            <a:pPr lvl="1"/>
            <a:endParaRPr lang="en-US" altLang="ko-KR" sz="2300" spc="-150" dirty="0"/>
          </a:p>
          <a:p>
            <a:r>
              <a:rPr lang="ko-KR" altLang="en-US" sz="2300" spc="-150" dirty="0"/>
              <a:t>스레드를 통한 분할 작업</a:t>
            </a:r>
            <a:endParaRPr lang="en-US" altLang="ko-KR" sz="2300" spc="-150" dirty="0"/>
          </a:p>
          <a:p>
            <a:pPr lvl="1"/>
            <a:r>
              <a:rPr lang="en-US" altLang="ko-KR" sz="2300" spc="-150" dirty="0"/>
              <a:t>send, receive, store </a:t>
            </a:r>
            <a:r>
              <a:rPr lang="ko-KR" altLang="en-US" sz="2300" spc="-150" dirty="0"/>
              <a:t>스레드를 이용하여 작업 분할 처리</a:t>
            </a:r>
            <a:endParaRPr lang="en-US" altLang="ko-KR" sz="2300" spc="-150" dirty="0"/>
          </a:p>
          <a:p>
            <a:pPr lvl="1"/>
            <a:endParaRPr lang="en-US" altLang="ko-KR" sz="2700" spc="-150" dirty="0"/>
          </a:p>
          <a:p>
            <a:r>
              <a:rPr lang="ko-KR" altLang="en-US" sz="2300" spc="-150" dirty="0"/>
              <a:t>로그 정보 저장</a:t>
            </a:r>
            <a:endParaRPr lang="en-US" altLang="ko-KR" sz="2300" spc="-150" dirty="0"/>
          </a:p>
          <a:p>
            <a:pPr lvl="1"/>
            <a:r>
              <a:rPr lang="ko-KR" altLang="en-US" sz="2300" spc="-150" dirty="0"/>
              <a:t>서버 프로세스의  로그 기록 </a:t>
            </a:r>
            <a:r>
              <a:rPr lang="en-US" altLang="ko-KR" sz="2300" spc="-150" dirty="0"/>
              <a:t>txt </a:t>
            </a:r>
            <a:r>
              <a:rPr lang="ko-KR" altLang="en-US" sz="2300" spc="-150" dirty="0"/>
              <a:t>파일로 출력</a:t>
            </a:r>
            <a:endParaRPr lang="en-US" altLang="ko-KR" sz="2300" spc="-150" dirty="0"/>
          </a:p>
          <a:p>
            <a:pPr marL="455400" lvl="1" indent="0">
              <a:buNone/>
            </a:pPr>
            <a:endParaRPr lang="en-US" altLang="ko-KR" spc="-150" dirty="0"/>
          </a:p>
          <a:p>
            <a:pPr marL="226800" indent="0">
              <a:buNone/>
            </a:pPr>
            <a:endParaRPr lang="en-US" altLang="ko-KR" spc="-150" dirty="0"/>
          </a:p>
          <a:p>
            <a:pPr lvl="1"/>
            <a:endParaRPr lang="en-US" altLang="ko-KR" spc="-150" dirty="0"/>
          </a:p>
          <a:p>
            <a:endParaRPr lang="en-US" altLang="ko-KR" spc="-150" dirty="0"/>
          </a:p>
          <a:p>
            <a:pPr lvl="1"/>
            <a:endParaRPr lang="en-US" altLang="ko-KR" spc="-150" dirty="0"/>
          </a:p>
          <a:p>
            <a:pPr lvl="1"/>
            <a:endParaRPr lang="en-US" altLang="ko-KR" spc="-150" dirty="0"/>
          </a:p>
          <a:p>
            <a:endParaRPr lang="en-US" altLang="ko-KR" spc="-150" dirty="0"/>
          </a:p>
          <a:p>
            <a:pPr marL="455400" lvl="1" indent="0">
              <a:buNone/>
            </a:pPr>
            <a:endParaRPr lang="en-US" altLang="ko-KR" spc="-150" dirty="0"/>
          </a:p>
          <a:p>
            <a:pPr lvl="1"/>
            <a:endParaRPr lang="en-US" altLang="ko-KR" spc="-150" dirty="0"/>
          </a:p>
          <a:p>
            <a:pPr lvl="1"/>
            <a:endParaRPr lang="en-US" altLang="ko-KR" spc="-150" dirty="0"/>
          </a:p>
          <a:p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6A1C016-C685-4758-BED1-305F81049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아키텍처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D827D6DE-DADB-472A-830D-99E337BD8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9877" y="1573481"/>
            <a:ext cx="4467073" cy="308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42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761F1F7-2440-47B6-9CAD-86E103343F91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226800" indent="0">
              <a:buNone/>
            </a:pPr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F89CC55A-F2F6-4A82-B05D-0895989B7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다이어그램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2609F681-D413-42E0-B634-07C1BB200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878" y="1130314"/>
            <a:ext cx="5280868" cy="5943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2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2B44686D-C85D-4D5F-BBB5-B1FC60DC162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0000" cy="5924485"/>
          </a:xfrm>
        </p:spPr>
        <p:txBody>
          <a:bodyPr/>
          <a:lstStyle/>
          <a:p>
            <a:r>
              <a:rPr lang="en-US" altLang="ko-KR" sz="2400" spc="-150" dirty="0"/>
              <a:t>Unix Domain Socket </a:t>
            </a:r>
            <a:r>
              <a:rPr lang="ko-KR" altLang="en-US" sz="2400" spc="-150" dirty="0"/>
              <a:t>프로그래밍을</a:t>
            </a:r>
            <a:r>
              <a:rPr lang="en-US" altLang="ko-KR" sz="2400" spc="-150" dirty="0"/>
              <a:t> </a:t>
            </a:r>
            <a:r>
              <a:rPr lang="ko-KR" altLang="en-US" sz="2400" spc="-150" dirty="0"/>
              <a:t>통해 서버</a:t>
            </a:r>
            <a:r>
              <a:rPr lang="en-US" altLang="ko-KR" sz="2400" spc="-150" dirty="0"/>
              <a:t>, </a:t>
            </a:r>
            <a:r>
              <a:rPr lang="ko-KR" altLang="en-US" sz="2400" spc="-150" dirty="0"/>
              <a:t>클라이언트 연결</a:t>
            </a:r>
            <a:endParaRPr lang="en-US" altLang="ko-KR" sz="2400" spc="-150" dirty="0"/>
          </a:p>
          <a:p>
            <a:pPr lvl="1"/>
            <a:r>
              <a:rPr lang="ko-KR" altLang="en-US" sz="2000" spc="-150" dirty="0"/>
              <a:t>서버 소켓 프로세스 </a:t>
            </a:r>
            <a:endParaRPr lang="en-US" altLang="ko-KR" sz="2000" spc="-150" dirty="0"/>
          </a:p>
          <a:p>
            <a:pPr lvl="2"/>
            <a:r>
              <a:rPr lang="en-US" altLang="ko-KR" sz="1600" spc="-150" dirty="0"/>
              <a:t>socket(), bind(), listen()</a:t>
            </a:r>
          </a:p>
          <a:p>
            <a:pPr lvl="1"/>
            <a:r>
              <a:rPr lang="ko-KR" altLang="en-US" sz="2000" spc="-150" dirty="0"/>
              <a:t>클라이언트 소켓 프로세스</a:t>
            </a:r>
            <a:endParaRPr lang="en-US" altLang="ko-KR" sz="2000" spc="-150" dirty="0"/>
          </a:p>
          <a:p>
            <a:pPr lvl="2"/>
            <a:r>
              <a:rPr lang="en-US" altLang="ko-KR" sz="1600" spc="-150" dirty="0"/>
              <a:t>socket(), connect()</a:t>
            </a:r>
          </a:p>
          <a:p>
            <a:pPr lvl="2"/>
            <a:r>
              <a:rPr lang="ko-KR" altLang="en-US" sz="1600" spc="-150" dirty="0"/>
              <a:t>클라이언트 프로세스 </a:t>
            </a:r>
            <a:r>
              <a:rPr lang="en-US" altLang="ko-KR" sz="1600" spc="-150" dirty="0"/>
              <a:t>fork()</a:t>
            </a:r>
            <a:r>
              <a:rPr lang="ko-KR" altLang="en-US" sz="1600" spc="-150" dirty="0"/>
              <a:t> 시 서버 프로세스에 </a:t>
            </a:r>
            <a:r>
              <a:rPr lang="en-US" altLang="ko-KR" sz="1600" spc="-150" dirty="0"/>
              <a:t>login (struct </a:t>
            </a:r>
            <a:r>
              <a:rPr lang="ko-KR" altLang="en-US" sz="1600" spc="-150" dirty="0"/>
              <a:t>내에 소켓</a:t>
            </a:r>
            <a:r>
              <a:rPr lang="en-US" altLang="ko-KR" sz="1600" spc="-150" dirty="0"/>
              <a:t>,</a:t>
            </a:r>
            <a:r>
              <a:rPr lang="ko-KR" altLang="en-US" sz="1600" spc="-150" dirty="0"/>
              <a:t> 서버 정보 및 사용할 유저 이름 추가하여 서버로 </a:t>
            </a:r>
            <a:r>
              <a:rPr lang="en-US" altLang="ko-KR" sz="1600" spc="-150" dirty="0"/>
              <a:t>socket </a:t>
            </a:r>
            <a:r>
              <a:rPr lang="ko-KR" altLang="en-US" sz="1600" spc="-150" dirty="0"/>
              <a:t>전송</a:t>
            </a:r>
            <a:r>
              <a:rPr lang="en-US" altLang="ko-KR" sz="1600" spc="-150" dirty="0"/>
              <a:t>)</a:t>
            </a:r>
          </a:p>
          <a:p>
            <a:pPr lvl="1"/>
            <a:r>
              <a:rPr lang="ko-KR" altLang="en-US" sz="2000" spc="-150" dirty="0"/>
              <a:t>소켓 연결 이후 서버에서 </a:t>
            </a:r>
            <a:r>
              <a:rPr lang="en-US" altLang="ko-KR" sz="2000" spc="-150" dirty="0"/>
              <a:t>login</a:t>
            </a:r>
            <a:r>
              <a:rPr lang="ko-KR" altLang="en-US" sz="2000" spc="-150" dirty="0"/>
              <a:t> 된 클라이언트 정보 </a:t>
            </a:r>
            <a:r>
              <a:rPr lang="en-US" altLang="ko-KR" sz="2000" spc="-150" dirty="0"/>
              <a:t>send()</a:t>
            </a:r>
            <a:r>
              <a:rPr lang="ko-KR" altLang="en-US" sz="2000" spc="-150" dirty="0"/>
              <a:t>하여 모든 클라이언트에게 알림</a:t>
            </a:r>
            <a:endParaRPr lang="en-US" altLang="ko-KR" sz="2000" spc="-150" dirty="0"/>
          </a:p>
          <a:p>
            <a:pPr lvl="1"/>
            <a:endParaRPr lang="en-US" altLang="ko-KR" sz="2000" spc="-150" dirty="0"/>
          </a:p>
          <a:p>
            <a:r>
              <a:rPr lang="ko-KR" altLang="en-US" sz="2400" spc="-150" dirty="0"/>
              <a:t>메시지 큐 생성</a:t>
            </a:r>
            <a:endParaRPr lang="en-US" altLang="ko-KR" sz="2400" spc="-150" dirty="0"/>
          </a:p>
          <a:p>
            <a:pPr lvl="1"/>
            <a:r>
              <a:rPr lang="ko-KR" altLang="en-US" sz="2000" spc="-150" dirty="0"/>
              <a:t>클라이언트 프로세스에서 </a:t>
            </a:r>
            <a:r>
              <a:rPr lang="en-US" altLang="ko-KR" sz="2000" spc="-150" dirty="0" err="1"/>
              <a:t>mq_create</a:t>
            </a:r>
            <a:r>
              <a:rPr lang="en-US" altLang="ko-KR" sz="2000" spc="-150" dirty="0"/>
              <a:t>()</a:t>
            </a:r>
            <a:r>
              <a:rPr lang="ko-KR" altLang="en-US" sz="2000" spc="-150" dirty="0"/>
              <a:t>를 통해 클라이언트들 간 채팅을 위한 메시지 큐 생성</a:t>
            </a:r>
            <a:endParaRPr lang="en-US" altLang="ko-KR" sz="2000" spc="-150" dirty="0"/>
          </a:p>
          <a:p>
            <a:pPr lvl="2"/>
            <a:r>
              <a:rPr lang="ko-KR" altLang="en-US" sz="1600" spc="-150" dirty="0"/>
              <a:t>서버에서도 동일 메시지 큐를 통해 단방향 알림 가능</a:t>
            </a:r>
            <a:endParaRPr lang="en-US" altLang="ko-KR" sz="1600" spc="-150" dirty="0"/>
          </a:p>
          <a:p>
            <a:pPr lvl="2"/>
            <a:r>
              <a:rPr lang="en-US" altLang="ko-KR" sz="1600" spc="-150" dirty="0" err="1"/>
              <a:t>mq_send</a:t>
            </a:r>
            <a:r>
              <a:rPr lang="en-US" altLang="ko-KR" sz="1600" spc="-150" dirty="0"/>
              <a:t>(),</a:t>
            </a:r>
            <a:r>
              <a:rPr lang="ko-KR" altLang="en-US" sz="1600" spc="-150" dirty="0"/>
              <a:t> </a:t>
            </a:r>
            <a:r>
              <a:rPr lang="en-US" altLang="ko-KR" sz="1600" spc="-150" dirty="0" err="1"/>
              <a:t>mq_receive</a:t>
            </a:r>
            <a:r>
              <a:rPr lang="en-US" altLang="ko-KR" sz="1600" spc="-150" dirty="0"/>
              <a:t>()</a:t>
            </a:r>
            <a:r>
              <a:rPr lang="ko-KR" altLang="en-US" sz="1600" spc="-150" dirty="0"/>
              <a:t>를 통해 메시지 큐로부터 메시지 송수신 가능 </a:t>
            </a:r>
            <a:endParaRPr lang="en-US" altLang="ko-KR" sz="1600" dirty="0"/>
          </a:p>
          <a:p>
            <a:pPr marL="226800" indent="0">
              <a:buNone/>
            </a:pPr>
            <a:endParaRPr lang="en-US" altLang="ko-KR" sz="1600" dirty="0"/>
          </a:p>
          <a:p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6A1C016-C685-4758-BED1-305F81049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세부 구현 계획</a:t>
            </a:r>
          </a:p>
        </p:txBody>
      </p:sp>
    </p:spTree>
    <p:extLst>
      <p:ext uri="{BB962C8B-B14F-4D97-AF65-F5344CB8AC3E}">
        <p14:creationId xmlns:p14="http://schemas.microsoft.com/office/powerpoint/2010/main" val="2473457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2B44686D-C85D-4D5F-BBB5-B1FC60DC162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0000" cy="5924485"/>
          </a:xfrm>
        </p:spPr>
        <p:txBody>
          <a:bodyPr/>
          <a:lstStyle/>
          <a:p>
            <a:r>
              <a:rPr lang="ko-KR" altLang="en-US" sz="2400" spc="-150" dirty="0"/>
              <a:t>스레드를 통한 분할작업</a:t>
            </a:r>
            <a:endParaRPr lang="en-US" altLang="ko-KR" sz="2400" spc="-150" dirty="0"/>
          </a:p>
          <a:p>
            <a:pPr lvl="1"/>
            <a:r>
              <a:rPr lang="en-US" altLang="ko-KR" sz="2000" spc="-150" dirty="0" err="1"/>
              <a:t>pthread_create</a:t>
            </a:r>
            <a:r>
              <a:rPr lang="en-US" altLang="ko-KR" sz="2000" spc="-150" dirty="0"/>
              <a:t>()</a:t>
            </a:r>
            <a:r>
              <a:rPr lang="ko-KR" altLang="en-US" sz="2000" spc="-150" dirty="0"/>
              <a:t>를 통하여 </a:t>
            </a:r>
            <a:r>
              <a:rPr lang="en-US" altLang="ko-KR" sz="2000" spc="-150" dirty="0"/>
              <a:t>send, receive, store </a:t>
            </a:r>
            <a:r>
              <a:rPr lang="ko-KR" altLang="en-US" sz="2000" spc="-150" dirty="0"/>
              <a:t>스레드 생성</a:t>
            </a:r>
            <a:endParaRPr lang="en-US" altLang="ko-KR" sz="2000" spc="-150" dirty="0"/>
          </a:p>
          <a:p>
            <a:pPr lvl="2"/>
            <a:r>
              <a:rPr lang="en-US" altLang="ko-KR" sz="1600" spc="-150" dirty="0"/>
              <a:t>send </a:t>
            </a:r>
            <a:r>
              <a:rPr lang="ko-KR" altLang="en-US" sz="1600" spc="-150" dirty="0"/>
              <a:t>스레드에서 </a:t>
            </a:r>
            <a:r>
              <a:rPr lang="en-US" altLang="ko-KR" sz="1600" spc="-150" dirty="0" err="1"/>
              <a:t>mq_send</a:t>
            </a:r>
            <a:r>
              <a:rPr lang="en-US" altLang="ko-KR" sz="1600" spc="-150" dirty="0"/>
              <a:t>()</a:t>
            </a:r>
            <a:r>
              <a:rPr lang="ko-KR" altLang="en-US" sz="1600" spc="-150" dirty="0"/>
              <a:t>를 통해 메시지 송신</a:t>
            </a:r>
            <a:endParaRPr lang="en-US" altLang="ko-KR" sz="1600" spc="-150" dirty="0"/>
          </a:p>
          <a:p>
            <a:pPr lvl="2"/>
            <a:r>
              <a:rPr lang="en-US" altLang="ko-KR" sz="1600" spc="-150" dirty="0"/>
              <a:t>receive </a:t>
            </a:r>
            <a:r>
              <a:rPr lang="ko-KR" altLang="en-US" sz="1600" spc="-150" dirty="0"/>
              <a:t>스레드에서 </a:t>
            </a:r>
            <a:r>
              <a:rPr lang="en-US" altLang="ko-KR" sz="1600" spc="-150" dirty="0" err="1"/>
              <a:t>mq_receive</a:t>
            </a:r>
            <a:r>
              <a:rPr lang="ko-KR" altLang="en-US" sz="1600" spc="-150" dirty="0"/>
              <a:t>를 통해 메시지 수신</a:t>
            </a:r>
            <a:endParaRPr lang="en-US" altLang="ko-KR" sz="1600" spc="-150" dirty="0"/>
          </a:p>
          <a:p>
            <a:pPr lvl="2"/>
            <a:r>
              <a:rPr lang="en-US" altLang="ko-KR" sz="1600" spc="-150" dirty="0"/>
              <a:t>store </a:t>
            </a:r>
            <a:r>
              <a:rPr lang="ko-KR" altLang="en-US" sz="1600" spc="-150" dirty="0"/>
              <a:t>스레드에서 </a:t>
            </a:r>
            <a:r>
              <a:rPr lang="en-US" altLang="ko-KR" sz="1600" spc="-150" dirty="0" err="1"/>
              <a:t>fscanf</a:t>
            </a:r>
            <a:r>
              <a:rPr lang="en-US" altLang="ko-KR" sz="1600" spc="-150" dirty="0"/>
              <a:t>()</a:t>
            </a:r>
            <a:r>
              <a:rPr lang="ko-KR" altLang="en-US" sz="1600" spc="-150" dirty="0"/>
              <a:t>를 통해 모든 대화 내용 파일 출력</a:t>
            </a:r>
            <a:endParaRPr lang="en-US" altLang="ko-KR" sz="1600" spc="-150" dirty="0"/>
          </a:p>
          <a:p>
            <a:pPr lvl="1"/>
            <a:r>
              <a:rPr lang="en-US" altLang="ko-KR" sz="2000" spc="-150" dirty="0"/>
              <a:t>mutex</a:t>
            </a:r>
            <a:r>
              <a:rPr lang="ko-KR" altLang="en-US" sz="2000" spc="-150" dirty="0"/>
              <a:t>를 통해 스레드 </a:t>
            </a:r>
            <a:r>
              <a:rPr lang="en-US" altLang="ko-KR" sz="2000" spc="-150" dirty="0"/>
              <a:t>synchronize</a:t>
            </a:r>
          </a:p>
          <a:p>
            <a:pPr marL="455400" lvl="1" indent="0">
              <a:buNone/>
            </a:pPr>
            <a:endParaRPr lang="en-US" altLang="ko-KR" sz="2000" spc="-150" dirty="0"/>
          </a:p>
          <a:p>
            <a:r>
              <a:rPr lang="ko-KR" altLang="en-US" sz="2400" spc="-150" dirty="0"/>
              <a:t>로그 정보 저장</a:t>
            </a:r>
            <a:endParaRPr lang="en-US" altLang="ko-KR" sz="2400" spc="-150" dirty="0"/>
          </a:p>
          <a:p>
            <a:pPr lvl="1"/>
            <a:r>
              <a:rPr lang="ko-KR" altLang="en-US" sz="2000" dirty="0"/>
              <a:t>서버 프로세스를 </a:t>
            </a:r>
            <a:r>
              <a:rPr lang="en-US" altLang="ko-KR" sz="2000" dirty="0"/>
              <a:t>fork()</a:t>
            </a:r>
            <a:r>
              <a:rPr lang="ko-KR" altLang="en-US" sz="2000" dirty="0"/>
              <a:t>시켜 로그 정보 저장 역할을 하는 자식 프로세스 생성</a:t>
            </a:r>
            <a:endParaRPr lang="en-US" altLang="ko-KR" sz="2000" dirty="0"/>
          </a:p>
          <a:p>
            <a:pPr lvl="2"/>
            <a:r>
              <a:rPr lang="en-US" altLang="ko-KR" sz="1600" dirty="0"/>
              <a:t>semaphore</a:t>
            </a:r>
            <a:r>
              <a:rPr lang="ko-KR" altLang="en-US" sz="1600" dirty="0"/>
              <a:t>를 통해 프로세스 </a:t>
            </a:r>
            <a:r>
              <a:rPr lang="en-US" altLang="ko-KR" sz="1600" dirty="0"/>
              <a:t>synchronize</a:t>
            </a:r>
          </a:p>
          <a:p>
            <a:pPr lvl="2"/>
            <a:r>
              <a:rPr lang="ko-KR" altLang="en-US" sz="1600" dirty="0"/>
              <a:t>부모 프로세스로부터 클라이언트가 </a:t>
            </a:r>
            <a:r>
              <a:rPr lang="en-US" altLang="ko-KR" sz="1600" dirty="0"/>
              <a:t>login</a:t>
            </a:r>
            <a:r>
              <a:rPr lang="ko-KR" altLang="en-US" sz="1600" dirty="0"/>
              <a:t>했을 때의 시각을 </a:t>
            </a:r>
            <a:r>
              <a:rPr lang="en-US" altLang="ko-KR" sz="1600" dirty="0"/>
              <a:t>struct </a:t>
            </a:r>
            <a:r>
              <a:rPr lang="ko-KR" altLang="en-US" sz="1600" dirty="0"/>
              <a:t>형태로 전달 받음</a:t>
            </a:r>
            <a:endParaRPr lang="en-US" altLang="ko-KR" sz="1600" dirty="0"/>
          </a:p>
          <a:p>
            <a:pPr lvl="2"/>
            <a:r>
              <a:rPr lang="ko-KR" altLang="en-US" sz="1600" dirty="0"/>
              <a:t>클라이언트로부터 </a:t>
            </a:r>
            <a:r>
              <a:rPr lang="en-US" altLang="ko-KR" sz="1600" dirty="0"/>
              <a:t>logout</a:t>
            </a:r>
            <a:r>
              <a:rPr lang="ko-KR" altLang="en-US" sz="1600" dirty="0"/>
              <a:t>했을 때의 시각</a:t>
            </a:r>
            <a:r>
              <a:rPr lang="en-US" altLang="ko-KR" sz="1600" dirty="0"/>
              <a:t>(SIGINT </a:t>
            </a:r>
            <a:r>
              <a:rPr lang="ko-KR" altLang="en-US" sz="1600" dirty="0"/>
              <a:t>입력 시각</a:t>
            </a:r>
            <a:r>
              <a:rPr lang="en-US" altLang="ko-KR" sz="1600" dirty="0"/>
              <a:t>), </a:t>
            </a:r>
            <a:r>
              <a:rPr lang="ko-KR" altLang="en-US" sz="1600" dirty="0"/>
              <a:t>클라이언트의 유저 이름 등을 구조체로 전달 받음</a:t>
            </a:r>
            <a:endParaRPr lang="en-US" altLang="ko-KR" sz="1600" dirty="0"/>
          </a:p>
          <a:p>
            <a:pPr lvl="2"/>
            <a:r>
              <a:rPr lang="en-US" altLang="ko-KR" sz="1600" dirty="0" err="1"/>
              <a:t>fscanf</a:t>
            </a:r>
            <a:r>
              <a:rPr lang="en-US" altLang="ko-KR" sz="1600" dirty="0"/>
              <a:t>()</a:t>
            </a:r>
            <a:r>
              <a:rPr lang="ko-KR" altLang="en-US" sz="1600" dirty="0"/>
              <a:t>를 통해 클라이언트의 유저 이름</a:t>
            </a:r>
            <a:r>
              <a:rPr lang="en-US" altLang="ko-KR" sz="1600" dirty="0"/>
              <a:t>, login </a:t>
            </a:r>
            <a:r>
              <a:rPr lang="ko-KR" altLang="en-US" sz="1600" dirty="0"/>
              <a:t>시각</a:t>
            </a:r>
            <a:r>
              <a:rPr lang="en-US" altLang="ko-KR" sz="1600" dirty="0"/>
              <a:t>, logout </a:t>
            </a:r>
            <a:r>
              <a:rPr lang="ko-KR" altLang="en-US" sz="1600" dirty="0"/>
              <a:t>시각 정보 파일 출력</a:t>
            </a:r>
            <a:endParaRPr lang="en-US" altLang="ko-KR" sz="1600" spc="-150" dirty="0"/>
          </a:p>
          <a:p>
            <a:pPr lvl="1"/>
            <a:r>
              <a:rPr lang="ko-KR" altLang="en-US" sz="2000" dirty="0"/>
              <a:t>클라이언트가 </a:t>
            </a:r>
            <a:r>
              <a:rPr lang="en-US" altLang="ko-KR" sz="2000" dirty="0"/>
              <a:t>SIGINT </a:t>
            </a:r>
            <a:r>
              <a:rPr lang="ko-KR" altLang="en-US" sz="2000" dirty="0"/>
              <a:t>시그널 입력 시 해당 클라이언트 </a:t>
            </a:r>
            <a:r>
              <a:rPr lang="en-US" altLang="ko-KR" sz="2000" dirty="0"/>
              <a:t>logout</a:t>
            </a:r>
          </a:p>
          <a:p>
            <a:pPr lvl="2"/>
            <a:r>
              <a:rPr lang="ko-KR" altLang="en-US" sz="1600" dirty="0"/>
              <a:t>서버 프로세스는 </a:t>
            </a:r>
            <a:r>
              <a:rPr lang="en-US" altLang="ko-KR" sz="1600" dirty="0"/>
              <a:t>logout</a:t>
            </a:r>
            <a:r>
              <a:rPr lang="ko-KR" altLang="en-US" sz="1600" dirty="0"/>
              <a:t>한</a:t>
            </a:r>
            <a:r>
              <a:rPr lang="en-US" altLang="ko-KR" sz="1600" dirty="0"/>
              <a:t> </a:t>
            </a:r>
            <a:r>
              <a:rPr lang="ko-KR" altLang="en-US" sz="1600" dirty="0"/>
              <a:t>유저를 모든 클라이언트에게 알림</a:t>
            </a:r>
            <a:endParaRPr lang="en-US" altLang="ko-KR" sz="1600" dirty="0"/>
          </a:p>
          <a:p>
            <a:pPr lvl="2"/>
            <a:r>
              <a:rPr lang="en-US" altLang="ko-KR" sz="1600" dirty="0" err="1"/>
              <a:t>sig_handler</a:t>
            </a:r>
            <a:r>
              <a:rPr lang="en-US" altLang="ko-KR" sz="1600" dirty="0"/>
              <a:t>()</a:t>
            </a:r>
            <a:r>
              <a:rPr lang="ko-KR" altLang="en-US" sz="1600" dirty="0"/>
              <a:t>를 통해 서버 프로세스에서 </a:t>
            </a:r>
            <a:r>
              <a:rPr lang="en-US" altLang="ko-KR" sz="1600" dirty="0"/>
              <a:t>fork()</a:t>
            </a:r>
            <a:r>
              <a:rPr lang="ko-KR" altLang="en-US" sz="1600" dirty="0"/>
              <a:t>된 자식프로세스에 유저의 </a:t>
            </a:r>
            <a:r>
              <a:rPr lang="en-US" altLang="ko-KR" sz="1600" dirty="0"/>
              <a:t>SIGINT </a:t>
            </a:r>
            <a:r>
              <a:rPr lang="ko-KR" altLang="en-US" sz="1600" dirty="0"/>
              <a:t>입력 시각 전달</a:t>
            </a:r>
            <a:endParaRPr lang="en-US" altLang="ko-KR" sz="1600" dirty="0"/>
          </a:p>
          <a:p>
            <a:pPr lvl="1"/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6A1C016-C685-4758-BED1-305F81049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세부 구현 계획</a:t>
            </a:r>
          </a:p>
        </p:txBody>
      </p:sp>
    </p:spTree>
    <p:extLst>
      <p:ext uri="{BB962C8B-B14F-4D97-AF65-F5344CB8AC3E}">
        <p14:creationId xmlns:p14="http://schemas.microsoft.com/office/powerpoint/2010/main" val="4076241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r>
              <a:rPr lang="ko-KR" altLang="en-US" sz="4800" dirty="0">
                <a:solidFill>
                  <a:srgbClr val="0000FF"/>
                </a:solidFill>
              </a:rPr>
              <a:t>감사합니다</a:t>
            </a:r>
            <a:r>
              <a:rPr lang="en-US" altLang="ko-KR" sz="4800" dirty="0">
                <a:solidFill>
                  <a:srgbClr val="0000FF"/>
                </a:solidFill>
              </a:rPr>
              <a:t>!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872392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35593</TotalTime>
  <Words>397</Words>
  <Application>Microsoft Office PowerPoint</Application>
  <PresentationFormat>사용자 지정</PresentationFormat>
  <Paragraphs>89</Paragraphs>
  <Slides>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Arial Unicode MS</vt:lpstr>
      <vt:lpstr>맑은 고딕</vt:lpstr>
      <vt:lpstr>Arial</vt:lpstr>
      <vt:lpstr>Times New Roman</vt:lpstr>
      <vt:lpstr>Title</vt:lpstr>
      <vt:lpstr>오픈소스리눅스프로그래밍 기말 과제 - IPC를 활용한 프로그래밍- </vt:lpstr>
      <vt:lpstr>목 차</vt:lpstr>
      <vt:lpstr>개요</vt:lpstr>
      <vt:lpstr>아키텍처</vt:lpstr>
      <vt:lpstr>아키텍처</vt:lpstr>
      <vt:lpstr>다이어그램</vt:lpstr>
      <vt:lpstr>세부 구현 계획</vt:lpstr>
      <vt:lpstr>세부 구현 계획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PEL_PPT</dc:title>
  <dc:creator>PEL</dc:creator>
  <cp:lastModifiedBy>서윤 최</cp:lastModifiedBy>
  <cp:revision>1481</cp:revision>
  <cp:lastPrinted>2016-01-20T01:52:13Z</cp:lastPrinted>
  <dcterms:created xsi:type="dcterms:W3CDTF">2014-03-24T00:17:57Z</dcterms:created>
  <dcterms:modified xsi:type="dcterms:W3CDTF">2018-12-10T00:31:39Z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