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6" r:id="rId4"/>
    <p:sldId id="272" r:id="rId5"/>
    <p:sldId id="269" r:id="rId6"/>
    <p:sldId id="258" r:id="rId7"/>
    <p:sldId id="267" r:id="rId8"/>
    <p:sldId id="268" r:id="rId9"/>
    <p:sldId id="270" r:id="rId10"/>
    <p:sldId id="271" r:id="rId11"/>
    <p:sldId id="273" r:id="rId12"/>
    <p:sldId id="265" r:id="rId13"/>
    <p:sldId id="262" r:id="rId14"/>
    <p:sldId id="263" r:id="rId15"/>
  </p:sldIdLst>
  <p:sldSz cx="9144000" cy="5143500" type="screen16x9"/>
  <p:notesSz cx="6858000" cy="9144000"/>
  <p:embeddedFontLst>
    <p:embeddedFont>
      <p:font typeface="맑은 고딕" panose="020B0503020000020004" pitchFamily="50" charset="-127"/>
      <p:regular r:id="rId16"/>
      <p:bold r:id="rId17"/>
    </p:embeddedFont>
    <p:embeddedFont>
      <p:font typeface="210 맨발의청춘 L" panose="02020603020101020101" pitchFamily="18" charset="-127"/>
      <p:regular r:id="rId18"/>
    </p:embeddedFont>
    <p:embeddedFont>
      <p:font typeface="포천 오성과 한음 Regular" panose="020B0303000000000000" pitchFamily="50" charset="-127"/>
      <p:regular r:id="rId1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FBF"/>
    <a:srgbClr val="595959"/>
    <a:srgbClr val="8282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10" autoAdjust="0"/>
  </p:normalViewPr>
  <p:slideViewPr>
    <p:cSldViewPr showGuides="1">
      <p:cViewPr varScale="1">
        <p:scale>
          <a:sx n="130" d="100"/>
          <a:sy n="130" d="100"/>
        </p:scale>
        <p:origin x="138" y="9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687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110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112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134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98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956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7794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7398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2668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089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FFD87-7ED2-4C72-8E7E-53A764EA4D4C}" type="datetimeFigureOut">
              <a:rPr lang="ko-KR" altLang="en-US" smtClean="0"/>
              <a:t>2018-12-09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53AF3-7318-4C2B-AA23-BE1F6B7E5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374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이등변 삼각형 16"/>
          <p:cNvSpPr/>
          <p:nvPr/>
        </p:nvSpPr>
        <p:spPr>
          <a:xfrm rot="17705805">
            <a:off x="6173228" y="2874861"/>
            <a:ext cx="1572705" cy="135578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900000">
            <a:off x="1295637" y="487517"/>
            <a:ext cx="1440160" cy="1241517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대각선 줄무늬 20"/>
          <p:cNvSpPr/>
          <p:nvPr/>
        </p:nvSpPr>
        <p:spPr>
          <a:xfrm>
            <a:off x="-1404664" y="-1070021"/>
            <a:ext cx="10115068" cy="5743436"/>
          </a:xfrm>
          <a:prstGeom prst="diagStripe">
            <a:avLst>
              <a:gd name="adj" fmla="val 8824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0" name="대각선 줄무늬 19"/>
          <p:cNvSpPr/>
          <p:nvPr/>
        </p:nvSpPr>
        <p:spPr>
          <a:xfrm>
            <a:off x="-309736" y="-687525"/>
            <a:ext cx="10115068" cy="5743436"/>
          </a:xfrm>
          <a:prstGeom prst="diagStripe">
            <a:avLst>
              <a:gd name="adj" fmla="val 8184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015716" y="856349"/>
            <a:ext cx="5112568" cy="3430802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995686"/>
            <a:ext cx="7772400" cy="1102519"/>
          </a:xfrm>
        </p:spPr>
        <p:txBody>
          <a:bodyPr>
            <a:noAutofit/>
          </a:bodyPr>
          <a:lstStyle/>
          <a:p>
            <a:r>
              <a:rPr lang="ko-KR" altLang="en-US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오픈소스 </a:t>
            </a:r>
            <a: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/>
            </a:r>
            <a:b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</a:br>
            <a:r>
              <a:rPr lang="ko-KR" altLang="en-US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리눅스 </a:t>
            </a:r>
            <a: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/>
            </a:r>
            <a:b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</a:br>
            <a:r>
              <a:rPr lang="ko-KR" altLang="en-US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프로그래밍</a:t>
            </a:r>
            <a:endParaRPr lang="ko-KR" altLang="en-US" sz="4000" b="1" dirty="0">
              <a:ln>
                <a:solidFill>
                  <a:schemeClr val="bg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647764" y="4606723"/>
            <a:ext cx="3848472" cy="449188"/>
          </a:xfrm>
        </p:spPr>
        <p:txBody>
          <a:bodyPr>
            <a:normAutofit/>
          </a:bodyPr>
          <a:lstStyle/>
          <a:p>
            <a:r>
              <a:rPr lang="ko-KR" altLang="en-US" sz="1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컴퓨터공학과 </a:t>
            </a:r>
            <a:r>
              <a:rPr lang="en-US" altLang="ko-KR" sz="1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201321267 </a:t>
            </a:r>
            <a:r>
              <a:rPr lang="ko-KR" altLang="en-US" sz="1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이준희</a:t>
            </a:r>
            <a:endParaRPr lang="ko-KR" altLang="en-US" sz="1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8" name="이등변 삼각형 17"/>
          <p:cNvSpPr/>
          <p:nvPr/>
        </p:nvSpPr>
        <p:spPr>
          <a:xfrm rot="20700000">
            <a:off x="1425371" y="1123026"/>
            <a:ext cx="1180691" cy="10178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이등변 삼각형 21"/>
          <p:cNvSpPr/>
          <p:nvPr/>
        </p:nvSpPr>
        <p:spPr>
          <a:xfrm rot="900000">
            <a:off x="6616396" y="2833215"/>
            <a:ext cx="1023773" cy="882563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부제목 2"/>
          <p:cNvSpPr txBox="1">
            <a:spLocks/>
          </p:cNvSpPr>
          <p:nvPr/>
        </p:nvSpPr>
        <p:spPr>
          <a:xfrm>
            <a:off x="2647764" y="436953"/>
            <a:ext cx="3848472" cy="4491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8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이종혁 교수님</a:t>
            </a:r>
            <a:endParaRPr lang="ko-KR" altLang="en-US" sz="1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556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대각선 줄무늬 12"/>
          <p:cNvSpPr/>
          <p:nvPr/>
        </p:nvSpPr>
        <p:spPr>
          <a:xfrm>
            <a:off x="1470257" y="1851670"/>
            <a:ext cx="10115068" cy="5743436"/>
          </a:xfrm>
          <a:prstGeom prst="diagStripe">
            <a:avLst>
              <a:gd name="adj" fmla="val 8824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이등변 삼각형 11"/>
          <p:cNvSpPr/>
          <p:nvPr/>
        </p:nvSpPr>
        <p:spPr>
          <a:xfrm rot="20700000">
            <a:off x="94573" y="114783"/>
            <a:ext cx="1000530" cy="862526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334514" y="1491065"/>
            <a:ext cx="2297680" cy="2633348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선정된 주제</a:t>
            </a:r>
            <a:endParaRPr lang="ko-KR" altLang="en-US" sz="28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595959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23528" y="21309"/>
            <a:ext cx="1475656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ko-KR" altLang="en-US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50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목차</a:t>
            </a:r>
            <a:endParaRPr lang="ko-KR" altLang="en-US" b="1" dirty="0">
              <a:ln>
                <a:solidFill>
                  <a:schemeClr val="bg1"/>
                </a:solidFill>
              </a:ln>
              <a:solidFill>
                <a:schemeClr val="bg1">
                  <a:lumMod val="50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1196219" y="792930"/>
            <a:ext cx="596422" cy="875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ko-KR" sz="6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Rix네온사인 Bold" panose="00000800000000000000" pitchFamily="2" charset="-127"/>
                <a:ea typeface="Rix네온사인 Bold" panose="00000800000000000000" pitchFamily="2" charset="-127"/>
              </a:rPr>
              <a:t>1</a:t>
            </a:r>
            <a:endParaRPr lang="ko-KR" altLang="en-US" sz="6000" b="1" dirty="0">
              <a:ln>
                <a:solidFill>
                  <a:schemeClr val="bg1"/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Rix네온사인 Bold" panose="00000800000000000000" pitchFamily="2" charset="-127"/>
              <a:ea typeface="Rix네온사인 Bold" panose="00000800000000000000" pitchFamily="2" charset="-127"/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5652120" y="792930"/>
            <a:ext cx="596422" cy="875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ko-KR" sz="6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Rix네온사인 Bold" panose="00000800000000000000" pitchFamily="2" charset="-127"/>
                <a:ea typeface="Rix네온사인 Bold" panose="00000800000000000000" pitchFamily="2" charset="-127"/>
              </a:rPr>
              <a:t>2</a:t>
            </a:r>
            <a:endParaRPr lang="ko-KR" altLang="en-US" sz="6000" b="1" dirty="0">
              <a:ln>
                <a:solidFill>
                  <a:schemeClr val="bg1"/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Rix네온사인 Bold" panose="00000800000000000000" pitchFamily="2" charset="-127"/>
              <a:ea typeface="Rix네온사인 Bold" panose="00000800000000000000" pitchFamily="2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724128" y="1491065"/>
            <a:ext cx="2297680" cy="2633348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595959"/>
                </a:solidFill>
              </a:rPr>
              <a:t>필요한</a:t>
            </a:r>
            <a:endParaRPr lang="en-US" altLang="ko-KR" sz="28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595959"/>
              </a:solidFill>
            </a:endParaRPr>
          </a:p>
          <a:p>
            <a:pPr algn="ctr"/>
            <a:r>
              <a:rPr lang="en-US" altLang="ko-KR" sz="28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28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  <a:endParaRPr lang="ko-KR" altLang="en-US" sz="28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595959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895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대각선 줄무늬 4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2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1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주제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53" name="제목 1"/>
          <p:cNvSpPr txBox="1">
            <a:spLocks/>
          </p:cNvSpPr>
          <p:nvPr/>
        </p:nvSpPr>
        <p:spPr>
          <a:xfrm>
            <a:off x="971600" y="1131590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비속어 </a:t>
            </a:r>
            <a:r>
              <a:rPr lang="ko-KR" altLang="en-US" sz="24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필터링</a:t>
            </a:r>
            <a:endParaRPr lang="en-US" altLang="ko-KR" sz="24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1:1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혹은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N:N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의 사용자가 대화를 하면서 비속어가 나오면 다른 문구 혹은 다른 메시지가 전송 될 수 있게 만드는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프로그램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sp>
        <p:nvSpPr>
          <p:cNvPr id="17" name="제목 1"/>
          <p:cNvSpPr txBox="1">
            <a:spLocks/>
          </p:cNvSpPr>
          <p:nvPr/>
        </p:nvSpPr>
        <p:spPr>
          <a:xfrm>
            <a:off x="971600" y="2787774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개발 이유</a:t>
            </a:r>
            <a:r>
              <a:rPr lang="en-US" altLang="ko-KR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, </a:t>
            </a:r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사용 목적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친구들과 메신저를 통해 대화하거나 스트레스를 풀려고 게임을 할 때 비속어를 쓰는 사람들이 많아 눈살을 찌푸리고 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둘의 감정이</a:t>
            </a:r>
            <a:r>
              <a:rPr lang="en-US" altLang="ko-KR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상하기 때문에 비속어 필터가 있다면 스트레스가 줄지 않을까 하는 생각에 만들어보았습니다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.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278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대각선 줄무늬 4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52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1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주제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53" name="제목 1"/>
          <p:cNvSpPr txBox="1">
            <a:spLocks/>
          </p:cNvSpPr>
          <p:nvPr/>
        </p:nvSpPr>
        <p:spPr>
          <a:xfrm>
            <a:off x="971600" y="1131590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비속어 </a:t>
            </a:r>
            <a:r>
              <a:rPr lang="ko-KR" altLang="en-US" sz="24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필터링</a:t>
            </a:r>
            <a:endParaRPr lang="en-US" altLang="ko-KR" sz="24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1:1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혹은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N:N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의 사용자가 대화를 하면서 비속어가 나오면 다른 문구 혹은 다른 메시지가 전송 될 수 있게 만드는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프로그램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grpSp>
        <p:nvGrpSpPr>
          <p:cNvPr id="89" name="그룹 88"/>
          <p:cNvGrpSpPr/>
          <p:nvPr/>
        </p:nvGrpSpPr>
        <p:grpSpPr>
          <a:xfrm>
            <a:off x="1389839" y="2647244"/>
            <a:ext cx="6422521" cy="788602"/>
            <a:chOff x="1389839" y="1923678"/>
            <a:chExt cx="6422521" cy="788602"/>
          </a:xfrm>
        </p:grpSpPr>
        <p:sp>
          <p:nvSpPr>
            <p:cNvPr id="59" name="모서리가 둥근 직사각형 58"/>
            <p:cNvSpPr/>
            <p:nvPr/>
          </p:nvSpPr>
          <p:spPr>
            <a:xfrm>
              <a:off x="3759446" y="1923678"/>
              <a:ext cx="1625108" cy="788602"/>
            </a:xfrm>
            <a:prstGeom prst="roundRect">
              <a:avLst/>
            </a:pr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4055454" y="2144226"/>
              <a:ext cx="1033553" cy="369332"/>
            </a:xfrm>
            <a:prstGeom prst="rect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SERVER</a:t>
              </a:r>
              <a:endParaRPr lang="ko-KR" altLang="en-US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389839" y="2183567"/>
              <a:ext cx="1428598" cy="2735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1424043" y="2146604"/>
              <a:ext cx="1396537" cy="369332"/>
            </a:xfrm>
            <a:prstGeom prst="rect">
              <a:avLst/>
            </a:prstGeom>
            <a:ln>
              <a:solidFill>
                <a:schemeClr val="accent1"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PROCESS</a:t>
              </a:r>
              <a:r>
                <a:rPr lang="ko-KR" altLang="en-US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 </a:t>
              </a:r>
              <a:r>
                <a:rPr lang="en-US" altLang="ko-KR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1</a:t>
              </a:r>
              <a:endParaRPr lang="ko-KR" altLang="en-US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6366134" y="2181189"/>
              <a:ext cx="1446226" cy="27358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388231" y="2144226"/>
              <a:ext cx="13965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PROCESS</a:t>
              </a:r>
              <a:r>
                <a:rPr lang="ko-KR" altLang="en-US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 </a:t>
              </a:r>
              <a:r>
                <a:rPr lang="en-US" altLang="ko-KR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/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2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cxnSp>
          <p:nvCxnSpPr>
            <p:cNvPr id="65" name="직선 화살표 연결선 64"/>
            <p:cNvCxnSpPr>
              <a:stCxn id="63" idx="1"/>
              <a:endCxn id="59" idx="3"/>
            </p:cNvCxnSpPr>
            <p:nvPr/>
          </p:nvCxnSpPr>
          <p:spPr>
            <a:xfrm flipH="1">
              <a:off x="5384554" y="2317979"/>
              <a:ext cx="98158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화살표 연결선 65"/>
            <p:cNvCxnSpPr>
              <a:stCxn id="61" idx="3"/>
              <a:endCxn id="59" idx="1"/>
            </p:cNvCxnSpPr>
            <p:nvPr/>
          </p:nvCxnSpPr>
          <p:spPr>
            <a:xfrm flipV="1">
              <a:off x="2818437" y="2317979"/>
              <a:ext cx="941009" cy="2378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직사각형 66"/>
            <p:cNvSpPr/>
            <p:nvPr/>
          </p:nvSpPr>
          <p:spPr>
            <a:xfrm>
              <a:off x="5319222" y="2056369"/>
              <a:ext cx="108258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b="1" dirty="0" smtClean="0">
                  <a:ln>
                    <a:solidFill>
                      <a:srgbClr val="595959">
                        <a:alpha val="0"/>
                      </a:srgbClr>
                    </a:solidFill>
                  </a:ln>
                  <a:solidFill>
                    <a:srgbClr val="595959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메시지 전달</a:t>
              </a:r>
              <a:endParaRPr lang="ko-KR" altLang="en-US" sz="1100" b="1" dirty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</a:endParaRP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2759294" y="2056369"/>
              <a:ext cx="108258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100" b="1" dirty="0" smtClean="0">
                  <a:ln>
                    <a:solidFill>
                      <a:srgbClr val="595959">
                        <a:alpha val="0"/>
                      </a:srgbClr>
                    </a:solidFill>
                  </a:ln>
                  <a:solidFill>
                    <a:srgbClr val="595959"/>
                  </a:solidFill>
                  <a:latin typeface="포천 오성과 한음 Regular" panose="020B0303000000000000" pitchFamily="50" charset="-127"/>
                  <a:ea typeface="포천 오성과 한음 Regular" panose="020B0303000000000000" pitchFamily="50" charset="-127"/>
                </a:rPr>
                <a:t>메시지 전달</a:t>
              </a:r>
              <a:endParaRPr lang="ko-KR" altLang="en-US" sz="1100" b="1" dirty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617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403925" y="2827664"/>
            <a:ext cx="2726144" cy="3895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751251" y="2842596"/>
            <a:ext cx="2185170" cy="307777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보낸 메시지 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: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바보 같은 놈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7887" y="2320681"/>
            <a:ext cx="573112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39552" y="2283718"/>
            <a:ext cx="601447" cy="369332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예시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22320" y="2827664"/>
            <a:ext cx="2726144" cy="38954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69646" y="2842596"/>
            <a:ext cx="2185170" cy="307777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받은 메시지 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: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** 같은 *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759446" y="2627883"/>
            <a:ext cx="1625108" cy="788602"/>
          </a:xfrm>
          <a:prstGeom prst="round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925259" y="2848431"/>
            <a:ext cx="1293944" cy="369332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데이터 처리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cxnSp>
        <p:nvCxnSpPr>
          <p:cNvPr id="13" name="직선 화살표 연결선 12"/>
          <p:cNvCxnSpPr>
            <a:stCxn id="5" idx="3"/>
            <a:endCxn id="11" idx="1"/>
          </p:cNvCxnSpPr>
          <p:nvPr/>
        </p:nvCxnSpPr>
        <p:spPr>
          <a:xfrm flipV="1">
            <a:off x="3130069" y="3022184"/>
            <a:ext cx="629377" cy="253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화살표 연결선 13"/>
          <p:cNvCxnSpPr>
            <a:stCxn id="11" idx="3"/>
            <a:endCxn id="9" idx="1"/>
          </p:cNvCxnSpPr>
          <p:nvPr/>
        </p:nvCxnSpPr>
        <p:spPr>
          <a:xfrm>
            <a:off x="5384554" y="3022184"/>
            <a:ext cx="637766" cy="253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대각선 줄무늬 15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7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1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주제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8" name="제목 1"/>
          <p:cNvSpPr txBox="1">
            <a:spLocks/>
          </p:cNvSpPr>
          <p:nvPr/>
        </p:nvSpPr>
        <p:spPr>
          <a:xfrm>
            <a:off x="971600" y="1131590"/>
            <a:ext cx="7704856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ko-KR" altLang="en-US" sz="24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비속어 </a:t>
            </a:r>
            <a:r>
              <a:rPr lang="ko-KR" altLang="en-US" sz="24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필터링</a:t>
            </a:r>
            <a:endParaRPr lang="en-US" altLang="ko-KR" sz="24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1:1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혹은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N:N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의 사용자가 대화를 하면서 비속어가 나오면 다른 문구 혹은 다른 메시지가 전송 될 수 있게 만드는 프로그램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2838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대각선 줄무늬 5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>
            <a:off x="3311027" y="204422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Message  Queue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를</a:t>
            </a:r>
            <a:endParaRPr lang="en-US" altLang="ko-KR" sz="14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marL="0" indent="0" algn="ctr">
              <a:buNone/>
            </a:pP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이용한 </a:t>
            </a:r>
            <a:r>
              <a:rPr lang="ko-KR" altLang="en-US" sz="1400" b="1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필터링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기능</a:t>
            </a:r>
            <a:endParaRPr lang="en-US" altLang="ko-KR" sz="14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3765512" y="915566"/>
            <a:ext cx="1625108" cy="788602"/>
          </a:xfrm>
          <a:prstGeom prst="round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061520" y="1136114"/>
            <a:ext cx="10335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SERVER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81955" y="1158677"/>
            <a:ext cx="1342548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40793" y="1121714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PROCESS 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372200" y="1173077"/>
            <a:ext cx="1342548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331038" y="1136114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PROCESS 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cxnSp>
        <p:nvCxnSpPr>
          <p:cNvPr id="5" name="직선 화살표 연결선 4"/>
          <p:cNvCxnSpPr>
            <a:stCxn id="14" idx="1"/>
            <a:endCxn id="9" idx="3"/>
          </p:cNvCxnSpPr>
          <p:nvPr/>
        </p:nvCxnSpPr>
        <p:spPr>
          <a:xfrm flipH="1">
            <a:off x="5390620" y="1309867"/>
            <a:ext cx="981580" cy="0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13" idx="3"/>
            <a:endCxn id="9" idx="1"/>
          </p:cNvCxnSpPr>
          <p:nvPr/>
        </p:nvCxnSpPr>
        <p:spPr>
          <a:xfrm>
            <a:off x="2837329" y="1306380"/>
            <a:ext cx="928183" cy="3487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/>
          <p:cNvSpPr/>
          <p:nvPr/>
        </p:nvSpPr>
        <p:spPr>
          <a:xfrm>
            <a:off x="5325288" y="1048257"/>
            <a:ext cx="10825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 smtClean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메시지 전달</a:t>
            </a:r>
            <a:endParaRPr lang="ko-KR" altLang="en-US" sz="1100" b="1" dirty="0">
              <a:ln>
                <a:solidFill>
                  <a:srgbClr val="595959">
                    <a:alpha val="0"/>
                  </a:srgbClr>
                </a:solidFill>
              </a:ln>
              <a:solidFill>
                <a:srgbClr val="595959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765360" y="1048257"/>
            <a:ext cx="10825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 smtClean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메시지 전달</a:t>
            </a:r>
            <a:endParaRPr lang="ko-KR" altLang="en-US" sz="1100" b="1" dirty="0">
              <a:ln>
                <a:solidFill>
                  <a:srgbClr val="595959">
                    <a:alpha val="0"/>
                  </a:srgbClr>
                </a:solidFill>
              </a:ln>
              <a:solidFill>
                <a:srgbClr val="595959"/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213815" y="2182648"/>
            <a:ext cx="2717948" cy="2405326"/>
          </a:xfrm>
          <a:prstGeom prst="roundRect">
            <a:avLst/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화살표 연결선 25"/>
          <p:cNvCxnSpPr>
            <a:stCxn id="9" idx="2"/>
            <a:endCxn id="24" idx="0"/>
          </p:cNvCxnSpPr>
          <p:nvPr/>
        </p:nvCxnSpPr>
        <p:spPr>
          <a:xfrm flipH="1">
            <a:off x="4572789" y="1704168"/>
            <a:ext cx="5277" cy="478480"/>
          </a:xfrm>
          <a:prstGeom prst="straightConnector1">
            <a:avLst/>
          </a:prstGeom>
          <a:ln w="12700" cmpd="sng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3486913" y="2283718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조건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927032" y="2283718"/>
            <a:ext cx="736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조건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267302" y="2876609"/>
            <a:ext cx="11753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비속어 포함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614447" y="2886048"/>
            <a:ext cx="13612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비속어 미포함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554240" y="3498562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바보</a:t>
            </a:r>
            <a:endParaRPr lang="ko-KR" altLang="en-US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339439" y="4074626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결과 </a:t>
            </a:r>
            <a:r>
              <a:rPr lang="en-US" altLang="ko-KR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: **</a:t>
            </a:r>
            <a:endParaRPr lang="ko-KR" altLang="en-US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997134" y="3498562"/>
            <a:ext cx="6014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</a:t>
            </a:r>
            <a:endParaRPr lang="ko-KR" altLang="en-US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684549" y="4074626"/>
            <a:ext cx="12266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결과 </a:t>
            </a:r>
            <a:r>
              <a:rPr lang="en-US" altLang="ko-KR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: </a:t>
            </a:r>
            <a:r>
              <a:rPr lang="ko-KR" altLang="en-US" b="1" dirty="0" smtClean="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</a:t>
            </a:r>
            <a:endParaRPr lang="ko-KR" altLang="en-US" b="1" dirty="0">
              <a:ln>
                <a:solidFill>
                  <a:schemeClr val="tx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cxnSp>
        <p:nvCxnSpPr>
          <p:cNvPr id="42" name="직선 화살표 연결선 41"/>
          <p:cNvCxnSpPr>
            <a:stCxn id="29" idx="2"/>
            <a:endCxn id="32" idx="0"/>
          </p:cNvCxnSpPr>
          <p:nvPr/>
        </p:nvCxnSpPr>
        <p:spPr>
          <a:xfrm>
            <a:off x="3854963" y="2653050"/>
            <a:ext cx="0" cy="22355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/>
          <p:cNvCxnSpPr>
            <a:stCxn id="30" idx="2"/>
            <a:endCxn id="33" idx="0"/>
          </p:cNvCxnSpPr>
          <p:nvPr/>
        </p:nvCxnSpPr>
        <p:spPr>
          <a:xfrm>
            <a:off x="5295082" y="2653050"/>
            <a:ext cx="1" cy="23299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32" idx="2"/>
            <a:endCxn id="34" idx="0"/>
          </p:cNvCxnSpPr>
          <p:nvPr/>
        </p:nvCxnSpPr>
        <p:spPr>
          <a:xfrm>
            <a:off x="3854963" y="3215163"/>
            <a:ext cx="1" cy="28339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stCxn id="33" idx="2"/>
            <a:endCxn id="39" idx="0"/>
          </p:cNvCxnSpPr>
          <p:nvPr/>
        </p:nvCxnSpPr>
        <p:spPr>
          <a:xfrm>
            <a:off x="5295083" y="3224602"/>
            <a:ext cx="2775" cy="27396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stCxn id="34" idx="2"/>
            <a:endCxn id="37" idx="0"/>
          </p:cNvCxnSpPr>
          <p:nvPr/>
        </p:nvCxnSpPr>
        <p:spPr>
          <a:xfrm>
            <a:off x="3854964" y="3867894"/>
            <a:ext cx="1" cy="20673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39" idx="2"/>
            <a:endCxn id="40" idx="0"/>
          </p:cNvCxnSpPr>
          <p:nvPr/>
        </p:nvCxnSpPr>
        <p:spPr>
          <a:xfrm>
            <a:off x="5297858" y="3867894"/>
            <a:ext cx="1" cy="20673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>
          <a:xfrm>
            <a:off x="6383944" y="2383397"/>
            <a:ext cx="1342548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6328355" y="2346434"/>
            <a:ext cx="1425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PROCESS N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961526" y="1401278"/>
            <a:ext cx="235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.</a:t>
            </a:r>
          </a:p>
        </p:txBody>
      </p:sp>
      <p:sp>
        <p:nvSpPr>
          <p:cNvPr id="65" name="직사각형 64"/>
          <p:cNvSpPr/>
          <p:nvPr/>
        </p:nvSpPr>
        <p:spPr>
          <a:xfrm>
            <a:off x="1476577" y="2383397"/>
            <a:ext cx="1342548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직사각형 65"/>
          <p:cNvSpPr/>
          <p:nvPr/>
        </p:nvSpPr>
        <p:spPr>
          <a:xfrm>
            <a:off x="1420988" y="2346434"/>
            <a:ext cx="1425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PROCESS N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054159" y="1401278"/>
            <a:ext cx="235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.</a:t>
            </a:r>
          </a:p>
        </p:txBody>
      </p:sp>
      <p:cxnSp>
        <p:nvCxnSpPr>
          <p:cNvPr id="68" name="직선 화살표 연결선 67"/>
          <p:cNvCxnSpPr>
            <a:stCxn id="66" idx="3"/>
            <a:endCxn id="9" idx="1"/>
          </p:cNvCxnSpPr>
          <p:nvPr/>
        </p:nvCxnSpPr>
        <p:spPr>
          <a:xfrm flipV="1">
            <a:off x="2846379" y="1309867"/>
            <a:ext cx="919133" cy="1221233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직선 화살표 연결선 71"/>
          <p:cNvCxnSpPr>
            <a:stCxn id="62" idx="1"/>
          </p:cNvCxnSpPr>
          <p:nvPr/>
        </p:nvCxnSpPr>
        <p:spPr>
          <a:xfrm flipH="1" flipV="1">
            <a:off x="5390621" y="1295470"/>
            <a:ext cx="993323" cy="1224717"/>
          </a:xfrm>
          <a:prstGeom prst="straightConnector1">
            <a:avLst/>
          </a:prstGeom>
          <a:ln w="127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직사각형 76"/>
          <p:cNvSpPr/>
          <p:nvPr/>
        </p:nvSpPr>
        <p:spPr>
          <a:xfrm rot="3111643">
            <a:off x="5416852" y="1655617"/>
            <a:ext cx="10825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 smtClean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메시지 전달</a:t>
            </a:r>
            <a:endParaRPr lang="ko-KR" altLang="en-US" sz="1100" b="1" dirty="0">
              <a:ln>
                <a:solidFill>
                  <a:srgbClr val="595959">
                    <a:alpha val="0"/>
                  </a:srgbClr>
                </a:solidFill>
              </a:ln>
              <a:solidFill>
                <a:srgbClr val="595959"/>
              </a:solidFill>
            </a:endParaRPr>
          </a:p>
        </p:txBody>
      </p:sp>
      <p:sp>
        <p:nvSpPr>
          <p:cNvPr id="78" name="직사각형 77"/>
          <p:cNvSpPr/>
          <p:nvPr/>
        </p:nvSpPr>
        <p:spPr>
          <a:xfrm rot="18422927">
            <a:off x="2661032" y="1714092"/>
            <a:ext cx="10825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 smtClean="0">
                <a:ln>
                  <a:solidFill>
                    <a:srgbClr val="595959">
                      <a:alpha val="0"/>
                    </a:srgbClr>
                  </a:solidFill>
                </a:ln>
                <a:solidFill>
                  <a:srgbClr val="595959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메시지 전달</a:t>
            </a:r>
            <a:endParaRPr lang="ko-KR" altLang="en-US" sz="1100" b="1" dirty="0">
              <a:ln>
                <a:solidFill>
                  <a:srgbClr val="595959">
                    <a:alpha val="0"/>
                  </a:srgbClr>
                </a:solidFill>
              </a:ln>
              <a:solidFill>
                <a:srgbClr val="595959"/>
              </a:solidFill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3117305" y="722287"/>
            <a:ext cx="290982" cy="27358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직사각형 79"/>
          <p:cNvSpPr/>
          <p:nvPr/>
        </p:nvSpPr>
        <p:spPr>
          <a:xfrm>
            <a:off x="3094675" y="685324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4221692" y="1795705"/>
            <a:ext cx="290982" cy="27358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/>
          <p:cNvSpPr/>
          <p:nvPr/>
        </p:nvSpPr>
        <p:spPr>
          <a:xfrm>
            <a:off x="4199062" y="1758742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6046576" y="3342381"/>
            <a:ext cx="290982" cy="27358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직사각형 83"/>
          <p:cNvSpPr/>
          <p:nvPr/>
        </p:nvSpPr>
        <p:spPr>
          <a:xfrm>
            <a:off x="6023946" y="3305418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3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cxnSp>
        <p:nvCxnSpPr>
          <p:cNvPr id="86" name="꺾인 연결선 85"/>
          <p:cNvCxnSpPr>
            <a:stCxn id="24" idx="2"/>
          </p:cNvCxnSpPr>
          <p:nvPr/>
        </p:nvCxnSpPr>
        <p:spPr>
          <a:xfrm rot="5400000" flipH="1" flipV="1">
            <a:off x="3336311" y="2940646"/>
            <a:ext cx="2883806" cy="410850"/>
          </a:xfrm>
          <a:prstGeom prst="bentConnector5">
            <a:avLst>
              <a:gd name="adj1" fmla="val -7927"/>
              <a:gd name="adj2" fmla="val 344574"/>
              <a:gd name="adj3" fmla="val 85013"/>
            </a:avLst>
          </a:prstGeom>
          <a:ln w="127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타원 92"/>
          <p:cNvSpPr/>
          <p:nvPr/>
        </p:nvSpPr>
        <p:spPr>
          <a:xfrm>
            <a:off x="5723800" y="722287"/>
            <a:ext cx="290982" cy="27358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직사각형 93"/>
          <p:cNvSpPr/>
          <p:nvPr/>
        </p:nvSpPr>
        <p:spPr>
          <a:xfrm>
            <a:off x="5701170" y="685324"/>
            <a:ext cx="31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4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95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2.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필요한 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027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341" y="43080"/>
            <a:ext cx="6248400" cy="504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0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529" y="4629"/>
            <a:ext cx="748665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89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31078" r="16134" b="52452"/>
          <a:stretch/>
        </p:blipFill>
        <p:spPr>
          <a:xfrm>
            <a:off x="1805712" y="1203598"/>
            <a:ext cx="4032448" cy="239674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대각선 줄무늬 5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2.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필요한 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903728" y="1774047"/>
            <a:ext cx="769238" cy="2735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943000" y="1737084"/>
            <a:ext cx="6623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char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903728" y="2118882"/>
            <a:ext cx="2412688" cy="128647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092583" y="2081919"/>
            <a:ext cx="20066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File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포인터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 </a:t>
            </a:r>
          </a:p>
          <a:p>
            <a:pPr algn="ctr"/>
            <a:r>
              <a:rPr lang="en-US" altLang="ko-KR" sz="16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s</a:t>
            </a:r>
            <a:r>
              <a:rPr lang="en-US" altLang="ko-KR" sz="16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truct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message {</a:t>
            </a:r>
          </a:p>
          <a:p>
            <a:pPr algn="ctr"/>
            <a:r>
              <a:rPr lang="en-US" altLang="ko-KR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c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har name[];</a:t>
            </a:r>
          </a:p>
          <a:p>
            <a:pPr algn="ctr"/>
            <a:r>
              <a:rPr lang="en-US" altLang="ko-KR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c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har word[];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}; </a:t>
            </a:r>
            <a:r>
              <a:rPr lang="ko-KR" altLang="en-US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　　　　　　　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BFBFBF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</a:t>
            </a:r>
            <a:r>
              <a:rPr lang="ko-KR" altLang="en-US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　　</a:t>
            </a:r>
            <a:endParaRPr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endParaRPr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54796" y="3030153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028370" y="2931790"/>
            <a:ext cx="439445" cy="29889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949174" y="2999187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821582" y="3499995"/>
            <a:ext cx="2016578" cy="116351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237920" y="3463033"/>
            <a:ext cx="115557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If,</a:t>
            </a:r>
          </a:p>
          <a:p>
            <a:pPr algn="ctr"/>
            <a:r>
              <a:rPr lang="en-US" altLang="ko-KR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Fopen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();,</a:t>
            </a:r>
          </a:p>
          <a:p>
            <a:pPr algn="ctr"/>
            <a:r>
              <a:rPr lang="en-US" altLang="ko-KR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Fgetc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();</a:t>
            </a:r>
          </a:p>
          <a:p>
            <a:pPr algn="ctr"/>
            <a:r>
              <a:rPr lang="en-US" altLang="ko-KR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Fclose</a:t>
            </a:r>
            <a:r>
              <a:rPr lang="en-US" altLang="ko-KR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();</a:t>
            </a:r>
          </a:p>
          <a:p>
            <a:pPr algn="ctr"/>
            <a:endParaRPr lang="ko-KR" altLang="en-US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354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대각선 줄무늬 4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2.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필요한 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l="942" t="44148" r="2911" b="21566"/>
          <a:stretch/>
        </p:blipFill>
        <p:spPr>
          <a:xfrm>
            <a:off x="971600" y="1630120"/>
            <a:ext cx="7344816" cy="1728192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4139952" y="1300416"/>
            <a:ext cx="108012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660509" y="2613390"/>
            <a:ext cx="1080120" cy="5344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710112" y="1186937"/>
            <a:ext cx="1080120" cy="623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734502" y="2891457"/>
            <a:ext cx="358235" cy="847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005670" y="2979128"/>
            <a:ext cx="4104456" cy="16281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067944" y="2970498"/>
            <a:ext cx="404218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Fgetc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();</a:t>
            </a:r>
          </a:p>
          <a:p>
            <a:pPr algn="ctr"/>
            <a:r>
              <a:rPr lang="en-US" altLang="ko-KR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f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(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비속어가 </a:t>
            </a:r>
            <a:r>
              <a:rPr lang="ko-KR" altLang="en-US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없으면 그대로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전송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있으면 해당 단어에 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‘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**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혹은 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‘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발신</a:t>
            </a:r>
            <a:r>
              <a:rPr lang="ko-KR" altLang="en-US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자에게 비속어는 전송할 수 없습니다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.’);</a:t>
            </a:r>
          </a:p>
          <a:p>
            <a:pPr algn="ctr"/>
            <a:r>
              <a:rPr lang="en-US" altLang="ko-KR" sz="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BFBFBF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</a:t>
            </a:r>
            <a:endParaRPr lang="en-US" altLang="ko-KR" sz="14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BFBFBF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해당 조건이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완료될 때 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까지 </a:t>
            </a:r>
            <a:r>
              <a:rPr lang="ko-KR" altLang="en-US" sz="16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세마포어를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이용하여 다른 사용자에게 간섭을 받지 않는다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742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40432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대각선 줄무늬 4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2.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필요한 </a:t>
            </a:r>
            <a:r>
              <a:rPr lang="en-US" altLang="ko-KR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14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2"/>
          <a:srcRect l="942" t="44148" r="59468" b="21566"/>
          <a:stretch/>
        </p:blipFill>
        <p:spPr>
          <a:xfrm>
            <a:off x="971600" y="1630120"/>
            <a:ext cx="3024336" cy="172819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221132" y="1446949"/>
            <a:ext cx="108012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011240" y="733171"/>
            <a:ext cx="3089152" cy="16281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5073514" y="724541"/>
            <a:ext cx="9386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A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파일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089738" y="724541"/>
            <a:ext cx="9386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B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파일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073514" y="1071725"/>
            <a:ext cx="10106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 바보 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똥개야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876256" y="1071725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멍청이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똥개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바보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놈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년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047947" y="1042689"/>
            <a:ext cx="1010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==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5217530" y="1896332"/>
            <a:ext cx="25948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출력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=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** **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야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.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011240" y="1669275"/>
            <a:ext cx="3089152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5011240" y="3103812"/>
            <a:ext cx="3089152" cy="16281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5073514" y="3095182"/>
            <a:ext cx="9386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A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파일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089738" y="3095182"/>
            <a:ext cx="9386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B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파일</a:t>
            </a:r>
            <a:endParaRPr lang="en-US" altLang="ko-KR" sz="16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073514" y="3442366"/>
            <a:ext cx="10106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 나는</a:t>
            </a:r>
            <a:endParaRPr lang="en-US" altLang="ko-KR" sz="1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A</a:t>
            </a:r>
            <a:r>
              <a: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야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876256" y="3442366"/>
            <a:ext cx="12961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멍청이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똥개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바보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놈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,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 ‘</a:t>
            </a:r>
            <a:r>
              <a: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년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’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047947" y="3413330"/>
            <a:ext cx="10106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==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217530" y="4266973"/>
            <a:ext cx="25948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출력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= 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안녕 나는 </a:t>
            </a:r>
            <a:r>
              <a:rPr lang="en-US" altLang="ko-KR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A</a:t>
            </a:r>
            <a:r>
              <a:rPr lang="ko-KR" altLang="en-US" sz="1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0000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야</a:t>
            </a:r>
            <a:endParaRPr lang="en-US" altLang="ko-KR" sz="12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FF0000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011240" y="4039916"/>
            <a:ext cx="3089152" cy="72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851788" y="2699010"/>
            <a:ext cx="1094648" cy="3682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3851788" y="2662048"/>
            <a:ext cx="1066318" cy="461665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비속어 미포함</a:t>
            </a:r>
            <a:endParaRPr lang="en-US" altLang="ko-KR" sz="12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ko-KR" altLang="en-US" sz="1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예시</a:t>
            </a:r>
            <a:endParaRPr lang="ko-KR" altLang="en-US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851788" y="309280"/>
            <a:ext cx="1094648" cy="3682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921518" y="272318"/>
            <a:ext cx="926857" cy="461665"/>
          </a:xfrm>
          <a:prstGeom prst="rect">
            <a:avLst/>
          </a:prstGeom>
          <a:ln>
            <a:solidFill>
              <a:schemeClr val="accent1">
                <a:alpha val="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1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비속어 포함</a:t>
            </a:r>
            <a:endParaRPr lang="en-US" altLang="ko-KR" sz="1200" b="1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  <a:p>
            <a:pPr algn="ctr"/>
            <a:r>
              <a:rPr lang="ko-KR" altLang="en-US" sz="12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예시</a:t>
            </a:r>
            <a:endParaRPr lang="ko-KR" altLang="en-US" sz="12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7878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18655" y="136031"/>
            <a:ext cx="8906690" cy="4862635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대각선 줄무늬 5"/>
          <p:cNvSpPr/>
          <p:nvPr/>
        </p:nvSpPr>
        <p:spPr>
          <a:xfrm>
            <a:off x="-11607" y="1942"/>
            <a:ext cx="2088232" cy="1489688"/>
          </a:xfrm>
          <a:prstGeom prst="diagStripe">
            <a:avLst>
              <a:gd name="adj" fmla="val 62078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1619672" y="1709267"/>
            <a:ext cx="561662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just">
              <a:buAutoNum type="arabicPeriod"/>
            </a:pPr>
            <a:r>
              <a:rPr lang="ko-KR" altLang="en-US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메시지 큐</a:t>
            </a:r>
            <a:endParaRPr lang="en-US" altLang="ko-KR" sz="20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프로세스의 통신을 이용하기 위해 사용한다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.</a:t>
            </a:r>
          </a:p>
        </p:txBody>
      </p:sp>
      <p:sp>
        <p:nvSpPr>
          <p:cNvPr id="11" name="부제목 2"/>
          <p:cNvSpPr txBox="1">
            <a:spLocks/>
          </p:cNvSpPr>
          <p:nvPr/>
        </p:nvSpPr>
        <p:spPr>
          <a:xfrm rot="19471888">
            <a:off x="-476483" y="407484"/>
            <a:ext cx="2523561" cy="444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2.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필요한 </a:t>
            </a:r>
            <a:r>
              <a:rPr lang="en-US" altLang="ko-KR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IPC </a:t>
            </a:r>
            <a:r>
              <a:rPr lang="ko-KR" altLang="en-US" sz="1400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포천 오성과 한음 Regular" panose="020B0303000000000000" pitchFamily="50" charset="-127"/>
                <a:ea typeface="포천 오성과 한음 Regular" panose="020B0303000000000000" pitchFamily="50" charset="-127"/>
              </a:rPr>
              <a:t>기능</a:t>
            </a:r>
            <a:endParaRPr lang="ko-KR" altLang="en-US" sz="1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포천 오성과 한음 Regular" panose="020B0303000000000000" pitchFamily="50" charset="-127"/>
              <a:ea typeface="포천 오성과 한음 Regular" panose="020B0303000000000000" pitchFamily="50" charset="-127"/>
            </a:endParaRPr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1619672" y="2859782"/>
            <a:ext cx="705678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ko-KR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2. </a:t>
            </a:r>
            <a:r>
              <a:rPr lang="ko-KR" altLang="en-US" sz="20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세마포어</a:t>
            </a:r>
            <a:endParaRPr lang="en-US" altLang="ko-KR" sz="20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  <a:p>
            <a:pPr algn="just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공유된 자원의 데이터를 여러 프로세스가 사용하지 못하도록 막는다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.</a:t>
            </a:r>
          </a:p>
          <a:p>
            <a:pPr algn="just"/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메시지를 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server</a:t>
            </a:r>
            <a:r>
              <a:rPr lang="ko-KR" altLang="en-US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에 전달하고 비속어 검사를 하는 동안 다른 메시지를 받지 못하도록 사용한다</a:t>
            </a:r>
            <a:r>
              <a:rPr lang="en-US" altLang="ko-KR" sz="16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.</a:t>
            </a:r>
          </a:p>
          <a:p>
            <a:pPr algn="just"/>
            <a:endParaRPr lang="en-US" altLang="ko-KR" sz="16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02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대각선 줄무늬 20"/>
          <p:cNvSpPr/>
          <p:nvPr/>
        </p:nvSpPr>
        <p:spPr>
          <a:xfrm>
            <a:off x="-1404664" y="-1070021"/>
            <a:ext cx="10115068" cy="5743436"/>
          </a:xfrm>
          <a:prstGeom prst="diagStripe">
            <a:avLst>
              <a:gd name="adj" fmla="val 8824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0" name="대각선 줄무늬 19"/>
          <p:cNvSpPr/>
          <p:nvPr/>
        </p:nvSpPr>
        <p:spPr>
          <a:xfrm>
            <a:off x="-309736" y="-687525"/>
            <a:ext cx="10115068" cy="5743436"/>
          </a:xfrm>
          <a:prstGeom prst="diagStripe">
            <a:avLst>
              <a:gd name="adj" fmla="val 8184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19792038">
            <a:off x="158685" y="1465043"/>
            <a:ext cx="7772400" cy="1102519"/>
          </a:xfrm>
        </p:spPr>
        <p:txBody>
          <a:bodyPr>
            <a:normAutofit/>
          </a:bodyPr>
          <a:lstStyle/>
          <a:p>
            <a: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Q n A</a:t>
            </a:r>
            <a:endParaRPr lang="ko-KR" altLang="en-US" sz="4000" b="1" dirty="0">
              <a:ln>
                <a:solidFill>
                  <a:schemeClr val="bg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sp>
        <p:nvSpPr>
          <p:cNvPr id="18" name="이등변 삼각형 17"/>
          <p:cNvSpPr/>
          <p:nvPr/>
        </p:nvSpPr>
        <p:spPr>
          <a:xfrm rot="20700000">
            <a:off x="1425371" y="1123026"/>
            <a:ext cx="1180691" cy="101783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이등변 삼각형 21"/>
          <p:cNvSpPr/>
          <p:nvPr/>
        </p:nvSpPr>
        <p:spPr>
          <a:xfrm rot="900000">
            <a:off x="5028810" y="1104347"/>
            <a:ext cx="1023773" cy="882563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900000">
            <a:off x="2048018" y="1074889"/>
            <a:ext cx="1014889" cy="87490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97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대각선 줄무늬 20"/>
          <p:cNvSpPr/>
          <p:nvPr/>
        </p:nvSpPr>
        <p:spPr>
          <a:xfrm>
            <a:off x="-229284" y="-164554"/>
            <a:ext cx="10633932" cy="6098224"/>
          </a:xfrm>
          <a:prstGeom prst="diagStripe">
            <a:avLst>
              <a:gd name="adj" fmla="val 88249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0" name="대각선 줄무늬 19"/>
          <p:cNvSpPr/>
          <p:nvPr/>
        </p:nvSpPr>
        <p:spPr>
          <a:xfrm>
            <a:off x="865644" y="411510"/>
            <a:ext cx="10115068" cy="5743436"/>
          </a:xfrm>
          <a:prstGeom prst="diagStripe">
            <a:avLst>
              <a:gd name="adj" fmla="val 8184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19791140">
            <a:off x="1201481" y="2647944"/>
            <a:ext cx="7772400" cy="1102519"/>
          </a:xfrm>
        </p:spPr>
        <p:txBody>
          <a:bodyPr>
            <a:normAutofit/>
          </a:bodyPr>
          <a:lstStyle/>
          <a:p>
            <a:r>
              <a:rPr lang="ko-KR" altLang="en-US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감사합니다 </a:t>
            </a:r>
            <a:r>
              <a:rPr lang="en-US" altLang="ko-KR" sz="4000" b="1" dirty="0" smtClean="0">
                <a:ln>
                  <a:solidFill>
                    <a:schemeClr val="bg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210 맨발의청춘 L" panose="02020603020101020101" pitchFamily="18" charset="-127"/>
                <a:ea typeface="210 맨발의청춘 L" panose="02020603020101020101" pitchFamily="18" charset="-127"/>
              </a:rPr>
              <a:t>!</a:t>
            </a:r>
            <a:endParaRPr lang="ko-KR" altLang="en-US" sz="4000" b="1" dirty="0">
              <a:ln>
                <a:solidFill>
                  <a:schemeClr val="bg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210 맨발의청춘 L" panose="02020603020101020101" pitchFamily="18" charset="-127"/>
              <a:ea typeface="210 맨발의청춘 L" panose="02020603020101020101" pitchFamily="18" charset="-127"/>
            </a:endParaRPr>
          </a:p>
        </p:txBody>
      </p:sp>
      <p:sp>
        <p:nvSpPr>
          <p:cNvPr id="18" name="이등변 삼각형 17"/>
          <p:cNvSpPr/>
          <p:nvPr/>
        </p:nvSpPr>
        <p:spPr>
          <a:xfrm rot="20700000">
            <a:off x="2447170" y="2296308"/>
            <a:ext cx="1219118" cy="1007541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이등변 삼각형 21"/>
          <p:cNvSpPr/>
          <p:nvPr/>
        </p:nvSpPr>
        <p:spPr>
          <a:xfrm rot="900000">
            <a:off x="6780255" y="1927249"/>
            <a:ext cx="1023773" cy="882563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이등변 삼각형 15"/>
          <p:cNvSpPr/>
          <p:nvPr/>
        </p:nvSpPr>
        <p:spPr>
          <a:xfrm rot="3105774">
            <a:off x="3190214" y="2295174"/>
            <a:ext cx="1171379" cy="1009809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14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387</Words>
  <Application>Microsoft Office PowerPoint</Application>
  <PresentationFormat>화면 슬라이드 쇼(16:9)</PresentationFormat>
  <Paragraphs>103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Rix네온사인 Bold</vt:lpstr>
      <vt:lpstr>맑은 고딕</vt:lpstr>
      <vt:lpstr>210 맨발의청춘 L</vt:lpstr>
      <vt:lpstr>Arial</vt:lpstr>
      <vt:lpstr>포천 오성과 한음 Regular</vt:lpstr>
      <vt:lpstr>Office 테마</vt:lpstr>
      <vt:lpstr>오픈소스  리눅스  프로그래밍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Q n A</vt:lpstr>
      <vt:lpstr>감사합니다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그레이 템플릿</dc:title>
  <dc:creator>박선정</dc:creator>
  <cp:lastModifiedBy>Windows 사용자</cp:lastModifiedBy>
  <cp:revision>36</cp:revision>
  <dcterms:created xsi:type="dcterms:W3CDTF">2018-10-06T10:28:52Z</dcterms:created>
  <dcterms:modified xsi:type="dcterms:W3CDTF">2018-12-09T11:36:50Z</dcterms:modified>
</cp:coreProperties>
</file>