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9" r:id="rId4"/>
    <p:sldId id="262" r:id="rId5"/>
    <p:sldId id="263" r:id="rId6"/>
  </p:sldIdLst>
  <p:sldSz cx="12192000" cy="6858000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013" autoAdjust="0"/>
    <p:restoredTop sz="94660"/>
  </p:normalViewPr>
  <p:slideViewPr>
    <p:cSldViewPr snapToGrid="0">
      <p:cViewPr varScale="1">
        <p:scale>
          <a:sx n="92" d="100"/>
          <a:sy n="92" d="100"/>
        </p:scale>
        <p:origin x="130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7F50D10-E3AD-4A9A-BA65-4DDC7C4CD8C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AFA9AAC7-CA0A-4F33-84EE-364984C6819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ko-KR" altLang="en-US"/>
              <a:t>클릭하여 마스터 부제목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A63166-0765-4E96-91CE-C25115822C3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CB01A92A-EE25-40C9-A1FE-D9E79AAC2D1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4BACDCC8-E705-49AD-A85B-99B9377B0E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54609519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D39AA25E-F994-48A2-843F-B382E139E2C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BB6A183F-250C-4738-8FCB-B4E3A01C123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6669BF04-9922-43F9-9506-64756E7726C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B27418F4-5CF2-4F09-8EE1-7454E943391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CCB0637E-11D4-4B16-B64D-51F7D7C96FF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20398642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>
            <a:extLst>
              <a:ext uri="{FF2B5EF4-FFF2-40B4-BE49-F238E27FC236}">
                <a16:creationId xmlns:a16="http://schemas.microsoft.com/office/drawing/2014/main" id="{F4A0516F-5291-47A1-A003-EB9F0D37D59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세로 텍스트 개체 틀 2">
            <a:extLst>
              <a:ext uri="{FF2B5EF4-FFF2-40B4-BE49-F238E27FC236}">
                <a16:creationId xmlns:a16="http://schemas.microsoft.com/office/drawing/2014/main" id="{9EE4833C-B493-4FF0-B47A-C8176045918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5D665581-7724-4B1C-B8AE-B4AE6468B5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0EE534FC-4E1A-42A3-BF59-33E856D4A12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90963170-FAF0-410E-AFB1-9B5ED39588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1986478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42969C8-76B6-4709-A7DD-301112059A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0009A1AF-1B8B-4F67-A6EE-47AFA762D7B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1411B8DC-D777-4019-AD4C-A4666B9F596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D0EA917A-C4FD-438C-9435-4AD3F2220B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818556C0-388E-4A03-A6F5-E212BCAB9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449071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47D71757-EC8D-4FD6-855C-094D6FE4FE9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ABB779C4-1D9D-46AE-A6FF-56BF97F46D1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EA96C769-D646-4566-879A-EF3647A44B6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74217CB4-C45E-4794-8398-3DB0EC0C54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E3168041-AE7F-424F-933F-9F4A257819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0674463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C1B7D31-0BF7-470B-9982-25F5670E15F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1E95E34E-7285-472D-A79A-39E254076CC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3BA644A4-455D-4636-B4C1-E788F78F5E7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A5F7323A-EEB9-45C5-A2A2-D97F12AB88F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FDE16CFB-E3E3-4C5F-B43A-0DC63E3151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AC19ECC2-54FA-4C1E-81F8-BDDE330A7E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8013293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1588C0F5-369A-47AD-8D0E-898289DFEC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94DED2D4-EB0B-42F8-BA2D-A5776F97774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4" name="내용 개체 틀 3">
            <a:extLst>
              <a:ext uri="{FF2B5EF4-FFF2-40B4-BE49-F238E27FC236}">
                <a16:creationId xmlns:a16="http://schemas.microsoft.com/office/drawing/2014/main" id="{2EC3068E-343E-4E7F-9067-7A2CDB43A93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1BF36CA9-ECBD-4D6D-BE12-4597C86F9D0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6" name="내용 개체 틀 5">
            <a:extLst>
              <a:ext uri="{FF2B5EF4-FFF2-40B4-BE49-F238E27FC236}">
                <a16:creationId xmlns:a16="http://schemas.microsoft.com/office/drawing/2014/main" id="{2082D551-1A6D-41BE-A40D-B6E51AF717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7" name="날짜 개체 틀 6">
            <a:extLst>
              <a:ext uri="{FF2B5EF4-FFF2-40B4-BE49-F238E27FC236}">
                <a16:creationId xmlns:a16="http://schemas.microsoft.com/office/drawing/2014/main" id="{DABFC80C-86EE-48C9-9980-84ADDDD8577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8" name="바닥글 개체 틀 7">
            <a:extLst>
              <a:ext uri="{FF2B5EF4-FFF2-40B4-BE49-F238E27FC236}">
                <a16:creationId xmlns:a16="http://schemas.microsoft.com/office/drawing/2014/main" id="{CDBD23C6-95F8-45E9-A794-0029EBB287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9" name="슬라이드 번호 개체 틀 8">
            <a:extLst>
              <a:ext uri="{FF2B5EF4-FFF2-40B4-BE49-F238E27FC236}">
                <a16:creationId xmlns:a16="http://schemas.microsoft.com/office/drawing/2014/main" id="{97652F4B-7674-41F4-A562-A7409168D55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3749539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22273678-EA52-4E1F-A74A-94BAC68D01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날짜 개체 틀 2">
            <a:extLst>
              <a:ext uri="{FF2B5EF4-FFF2-40B4-BE49-F238E27FC236}">
                <a16:creationId xmlns:a16="http://schemas.microsoft.com/office/drawing/2014/main" id="{98548D42-A58A-4A90-83D8-78CD9E1CDB4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4" name="바닥글 개체 틀 3">
            <a:extLst>
              <a:ext uri="{FF2B5EF4-FFF2-40B4-BE49-F238E27FC236}">
                <a16:creationId xmlns:a16="http://schemas.microsoft.com/office/drawing/2014/main" id="{56E0D32B-0093-435D-86B3-0DAAF068B2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5" name="슬라이드 번호 개체 틀 4">
            <a:extLst>
              <a:ext uri="{FF2B5EF4-FFF2-40B4-BE49-F238E27FC236}">
                <a16:creationId xmlns:a16="http://schemas.microsoft.com/office/drawing/2014/main" id="{E438DD19-5A1F-4CCF-AF07-C5529C28F6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0816729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>
            <a:extLst>
              <a:ext uri="{FF2B5EF4-FFF2-40B4-BE49-F238E27FC236}">
                <a16:creationId xmlns:a16="http://schemas.microsoft.com/office/drawing/2014/main" id="{F657887F-75C4-4347-A59B-005CACC4CD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3" name="바닥글 개체 틀 2">
            <a:extLst>
              <a:ext uri="{FF2B5EF4-FFF2-40B4-BE49-F238E27FC236}">
                <a16:creationId xmlns:a16="http://schemas.microsoft.com/office/drawing/2014/main" id="{7D094872-5C45-45B2-B0AF-79DD9AA3F1D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4" name="슬라이드 번호 개체 틀 3">
            <a:extLst>
              <a:ext uri="{FF2B5EF4-FFF2-40B4-BE49-F238E27FC236}">
                <a16:creationId xmlns:a16="http://schemas.microsoft.com/office/drawing/2014/main" id="{55ED7719-3D17-44AA-B88A-5D60261CA8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4400365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AA3313B6-4C9D-44E7-B54E-3E0BF169656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FFC2BCE0-BB78-4FBE-9BFC-3945F8BAEEC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70B2BEFC-B810-4044-A0D3-370DB977E58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89038F43-D510-4AEC-BC06-D16BD4D5BF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B0B91FB6-4705-4DCF-AFC5-05E3C9D4B5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7A7F2B3E-F0C4-4774-BA0C-D47169008E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64482331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858189B1-C792-4F9B-AB7A-92DF0410AFB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그림 개체 틀 2">
            <a:extLst>
              <a:ext uri="{FF2B5EF4-FFF2-40B4-BE49-F238E27FC236}">
                <a16:creationId xmlns:a16="http://schemas.microsoft.com/office/drawing/2014/main" id="{12C22868-76EB-4530-8B63-6D3FEAD4662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ko-KR" altLang="en-US"/>
          </a:p>
        </p:txBody>
      </p:sp>
      <p:sp>
        <p:nvSpPr>
          <p:cNvPr id="4" name="텍스트 개체 틀 3">
            <a:extLst>
              <a:ext uri="{FF2B5EF4-FFF2-40B4-BE49-F238E27FC236}">
                <a16:creationId xmlns:a16="http://schemas.microsoft.com/office/drawing/2014/main" id="{ACB5F1F4-F2EA-496C-BCA5-770555CF976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 편집</a:t>
            </a:r>
          </a:p>
        </p:txBody>
      </p:sp>
      <p:sp>
        <p:nvSpPr>
          <p:cNvPr id="5" name="날짜 개체 틀 4">
            <a:extLst>
              <a:ext uri="{FF2B5EF4-FFF2-40B4-BE49-F238E27FC236}">
                <a16:creationId xmlns:a16="http://schemas.microsoft.com/office/drawing/2014/main" id="{6CB95110-7AF6-49F3-AEE6-87A2561837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6" name="바닥글 개체 틀 5">
            <a:extLst>
              <a:ext uri="{FF2B5EF4-FFF2-40B4-BE49-F238E27FC236}">
                <a16:creationId xmlns:a16="http://schemas.microsoft.com/office/drawing/2014/main" id="{C16C3255-F699-4DBF-92C9-857930BF21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ko-KR" altLang="en-US"/>
          </a:p>
        </p:txBody>
      </p:sp>
      <p:sp>
        <p:nvSpPr>
          <p:cNvPr id="7" name="슬라이드 번호 개체 틀 6">
            <a:extLst>
              <a:ext uri="{FF2B5EF4-FFF2-40B4-BE49-F238E27FC236}">
                <a16:creationId xmlns:a16="http://schemas.microsoft.com/office/drawing/2014/main" id="{B4196CED-1F81-43C7-8695-AA86C7B169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90587601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>
            <a:extLst>
              <a:ext uri="{FF2B5EF4-FFF2-40B4-BE49-F238E27FC236}">
                <a16:creationId xmlns:a16="http://schemas.microsoft.com/office/drawing/2014/main" id="{D9553469-8884-47CA-BEEC-0847B013F70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</a:p>
        </p:txBody>
      </p:sp>
      <p:sp>
        <p:nvSpPr>
          <p:cNvPr id="3" name="텍스트 개체 틀 2">
            <a:extLst>
              <a:ext uri="{FF2B5EF4-FFF2-40B4-BE49-F238E27FC236}">
                <a16:creationId xmlns:a16="http://schemas.microsoft.com/office/drawing/2014/main" id="{8697374E-E4AE-4360-96AE-DC2FC771B3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 편집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</a:p>
        </p:txBody>
      </p:sp>
      <p:sp>
        <p:nvSpPr>
          <p:cNvPr id="4" name="날짜 개체 틀 3">
            <a:extLst>
              <a:ext uri="{FF2B5EF4-FFF2-40B4-BE49-F238E27FC236}">
                <a16:creationId xmlns:a16="http://schemas.microsoft.com/office/drawing/2014/main" id="{A219DE42-AFC4-4ACF-B34A-71FB258DBAD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957D064-5FC6-4935-AA35-B0CF689D236E}" type="datetimeFigureOut">
              <a:rPr lang="ko-KR" altLang="en-US" smtClean="0"/>
              <a:t>2018-12-16</a:t>
            </a:fld>
            <a:endParaRPr lang="ko-KR" altLang="en-US"/>
          </a:p>
        </p:txBody>
      </p:sp>
      <p:sp>
        <p:nvSpPr>
          <p:cNvPr id="5" name="바닥글 개체 틀 4">
            <a:extLst>
              <a:ext uri="{FF2B5EF4-FFF2-40B4-BE49-F238E27FC236}">
                <a16:creationId xmlns:a16="http://schemas.microsoft.com/office/drawing/2014/main" id="{87685D27-7190-4E83-B3F4-4E3F5CA538B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ko-KR" altLang="en-US"/>
          </a:p>
        </p:txBody>
      </p:sp>
      <p:sp>
        <p:nvSpPr>
          <p:cNvPr id="6" name="슬라이드 번호 개체 틀 5">
            <a:extLst>
              <a:ext uri="{FF2B5EF4-FFF2-40B4-BE49-F238E27FC236}">
                <a16:creationId xmlns:a16="http://schemas.microsoft.com/office/drawing/2014/main" id="{D5E8102E-EDC9-4C8D-9829-FEFB81ED5B3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2DB7B8-5591-465E-9D82-DE463EA28E25}" type="slidenum">
              <a:rPr lang="ko-KR" altLang="en-US" smtClean="0"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52381279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1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1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B4CBF4D5-4045-481D-B72B-D1AA833B7036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ko-KR" altLang="en-US" dirty="0"/>
              <a:t>사용자 검색기록 기반</a:t>
            </a:r>
            <a:br>
              <a:rPr lang="en-US" altLang="ko-KR" dirty="0"/>
            </a:br>
            <a:r>
              <a:rPr lang="ko-KR" altLang="en-US" dirty="0"/>
              <a:t>검색어 자동완성</a:t>
            </a:r>
          </a:p>
        </p:txBody>
      </p:sp>
      <p:sp>
        <p:nvSpPr>
          <p:cNvPr id="3" name="부제목 2">
            <a:extLst>
              <a:ext uri="{FF2B5EF4-FFF2-40B4-BE49-F238E27FC236}">
                <a16:creationId xmlns:a16="http://schemas.microsoft.com/office/drawing/2014/main" id="{187B880F-A715-4511-8F58-E29EA124084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ko-KR" dirty="0"/>
              <a:t>jw0012 </a:t>
            </a:r>
            <a:r>
              <a:rPr lang="ko-KR" altLang="en-US" dirty="0" err="1"/>
              <a:t>오픈소스리눅스프로그래밍</a:t>
            </a:r>
            <a:r>
              <a:rPr lang="ko-KR" altLang="en-US" dirty="0"/>
              <a:t> 기말과제</a:t>
            </a:r>
            <a:endParaRPr lang="en-US" altLang="ko-KR" dirty="0"/>
          </a:p>
          <a:p>
            <a:r>
              <a:rPr lang="ko-KR" altLang="en-US" dirty="0"/>
              <a:t>컴퓨터공학과 </a:t>
            </a:r>
            <a:r>
              <a:rPr lang="en-US" altLang="ko-KR" dirty="0"/>
              <a:t>201421256 </a:t>
            </a:r>
            <a:r>
              <a:rPr lang="ko-KR" altLang="en-US" dirty="0"/>
              <a:t>박세환</a:t>
            </a:r>
          </a:p>
        </p:txBody>
      </p:sp>
    </p:spTree>
    <p:extLst>
      <p:ext uri="{BB962C8B-B14F-4D97-AF65-F5344CB8AC3E}">
        <p14:creationId xmlns:p14="http://schemas.microsoft.com/office/powerpoint/2010/main" val="406232811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15">
            <a:extLst>
              <a:ext uri="{FF2B5EF4-FFF2-40B4-BE49-F238E27FC236}">
                <a16:creationId xmlns:a16="http://schemas.microsoft.com/office/drawing/2014/main" id="{6753252F-4873-4F63-801D-CC719279A7D5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047C8CCB-F95D-4249-92DD-651249D353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2013557" cy="6858000"/>
          </a:xfrm>
          <a:prstGeom prst="rect">
            <a:avLst/>
          </a:prstGeom>
          <a:solidFill>
            <a:srgbClr val="54533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제목 1">
            <a:extLst>
              <a:ext uri="{FF2B5EF4-FFF2-40B4-BE49-F238E27FC236}">
                <a16:creationId xmlns:a16="http://schemas.microsoft.com/office/drawing/2014/main" id="{35307519-37BB-4E4C-931F-9A263BDB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2074363"/>
            <a:ext cx="2752354" cy="2709275"/>
          </a:xfrm>
          <a:prstGeom prst="ellipse">
            <a:avLst/>
          </a:prstGeom>
          <a:solidFill>
            <a:srgbClr val="262626"/>
          </a:solidFill>
          <a:ln w="174625" cmpd="thinThick">
            <a:solidFill>
              <a:srgbClr val="262626"/>
            </a:solidFill>
          </a:ln>
        </p:spPr>
        <p:txBody>
          <a:bodyPr vert="horz" lIns="91440" tIns="45720" rIns="91440" bIns="45720" rtlCol="0" anchor="ctr">
            <a:normAutofit/>
          </a:bodyPr>
          <a:lstStyle/>
          <a:p>
            <a:pPr algn="ctr" latinLnBrk="0"/>
            <a:r>
              <a:rPr lang="ko-KR" alt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검색어 </a:t>
            </a:r>
            <a:r>
              <a:rPr lang="ko-KR" altLang="en-US" sz="2600" dirty="0">
                <a:solidFill>
                  <a:srgbClr val="FFFFFF"/>
                </a:solidFill>
              </a:rPr>
              <a:t>자동완성</a:t>
            </a:r>
            <a:r>
              <a:rPr lang="ko-KR" altLang="en-US" sz="26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 프로세스</a:t>
            </a:r>
          </a:p>
        </p:txBody>
      </p:sp>
      <p:pic>
        <p:nvPicPr>
          <p:cNvPr id="19" name="그림 18" descr="스크린샷이(가) 표시된 사진&#10;&#10;매우 높은 신뢰도로 생성된 설명">
            <a:extLst>
              <a:ext uri="{FF2B5EF4-FFF2-40B4-BE49-F238E27FC236}">
                <a16:creationId xmlns:a16="http://schemas.microsoft.com/office/drawing/2014/main" id="{14ABE30F-40AD-42CD-827D-D8369337BB0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42169" y="2654672"/>
            <a:ext cx="4221671" cy="3259522"/>
          </a:xfrm>
          <a:prstGeom prst="rect">
            <a:avLst/>
          </a:prstGeom>
        </p:spPr>
      </p:pic>
      <p:pic>
        <p:nvPicPr>
          <p:cNvPr id="11" name="내용 개체 틀 10">
            <a:extLst>
              <a:ext uri="{FF2B5EF4-FFF2-40B4-BE49-F238E27FC236}">
                <a16:creationId xmlns:a16="http://schemas.microsoft.com/office/drawing/2014/main" id="{33B9FC41-4BEF-4B78-8C7E-8769D265B3D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15825" y="391186"/>
            <a:ext cx="5023925" cy="31726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61773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CCB805C9-BC8B-4AE0-94FD-F21E25EB1AC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 dirty="0"/>
              <a:t>주요 기능</a:t>
            </a:r>
            <a:r>
              <a:rPr lang="en-US" altLang="ko-KR" dirty="0"/>
              <a:t>(</a:t>
            </a:r>
            <a:r>
              <a:rPr lang="ko-KR" altLang="en-US" dirty="0"/>
              <a:t>간략히</a:t>
            </a:r>
            <a:r>
              <a:rPr lang="en-US" altLang="ko-KR" dirty="0"/>
              <a:t>)</a:t>
            </a:r>
            <a:endParaRPr lang="ko-KR" altLang="en-US" dirty="0"/>
          </a:p>
        </p:txBody>
      </p:sp>
      <p:sp>
        <p:nvSpPr>
          <p:cNvPr id="5" name="텍스트 개체 틀 4">
            <a:extLst>
              <a:ext uri="{FF2B5EF4-FFF2-40B4-BE49-F238E27FC236}">
                <a16:creationId xmlns:a16="http://schemas.microsoft.com/office/drawing/2014/main" id="{4EDB35C3-C011-4398-A182-40AB046C0A5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altLang="ko-KR" dirty="0"/>
              <a:t>FRONT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76544AC1-0BC8-450B-9FAC-7A2D82C8D80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>
            <a:normAutofit/>
          </a:bodyPr>
          <a:lstStyle/>
          <a:p>
            <a:r>
              <a:rPr lang="ko-KR" altLang="en-US" sz="2000" dirty="0"/>
              <a:t>검색어 입력</a:t>
            </a:r>
            <a:endParaRPr lang="en-US" altLang="ko-KR" sz="2000" dirty="0"/>
          </a:p>
          <a:p>
            <a:r>
              <a:rPr lang="ko-KR" altLang="en-US" sz="2000" dirty="0"/>
              <a:t>검색어 저장</a:t>
            </a:r>
            <a:r>
              <a:rPr lang="en-US" altLang="ko-KR" sz="2000" dirty="0"/>
              <a:t>, </a:t>
            </a:r>
            <a:r>
              <a:rPr lang="ko-KR" altLang="en-US" sz="2000" dirty="0"/>
              <a:t>검색어 반환 </a:t>
            </a:r>
            <a:r>
              <a:rPr lang="ko-KR" altLang="en-US" sz="2000" dirty="0" err="1"/>
              <a:t>토글</a:t>
            </a:r>
            <a:r>
              <a:rPr lang="ko-KR" altLang="en-US" sz="2000" dirty="0"/>
              <a:t> 호출</a:t>
            </a:r>
            <a:endParaRPr lang="en-US" altLang="ko-KR" sz="2000" dirty="0"/>
          </a:p>
        </p:txBody>
      </p:sp>
      <p:sp>
        <p:nvSpPr>
          <p:cNvPr id="6" name="텍스트 개체 틀 5">
            <a:extLst>
              <a:ext uri="{FF2B5EF4-FFF2-40B4-BE49-F238E27FC236}">
                <a16:creationId xmlns:a16="http://schemas.microsoft.com/office/drawing/2014/main" id="{42A3511D-AC29-4AF0-BF85-9586E244FDB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altLang="ko-KR" dirty="0"/>
              <a:t>BACK</a:t>
            </a:r>
            <a:endParaRPr lang="ko-KR" altLang="en-US" dirty="0"/>
          </a:p>
        </p:txBody>
      </p:sp>
      <p:sp>
        <p:nvSpPr>
          <p:cNvPr id="7" name="내용 개체 틀 6">
            <a:extLst>
              <a:ext uri="{FF2B5EF4-FFF2-40B4-BE49-F238E27FC236}">
                <a16:creationId xmlns:a16="http://schemas.microsoft.com/office/drawing/2014/main" id="{06927271-3101-4D71-BEAD-FB59A954A44C}"/>
              </a:ext>
            </a:extLst>
          </p:cNvPr>
          <p:cNvSpPr>
            <a:spLocks noGrp="1"/>
          </p:cNvSpPr>
          <p:nvPr>
            <p:ph sz="quarter" idx="4"/>
          </p:nvPr>
        </p:nvSpPr>
        <p:spPr/>
        <p:txBody>
          <a:bodyPr>
            <a:normAutofit/>
          </a:bodyPr>
          <a:lstStyle/>
          <a:p>
            <a:r>
              <a:rPr lang="ko-KR" altLang="en-US" sz="2000" dirty="0"/>
              <a:t>과거 검색어를 트리구조로 저장</a:t>
            </a:r>
            <a:endParaRPr lang="en-US" altLang="ko-KR" sz="2000" dirty="0"/>
          </a:p>
          <a:p>
            <a:r>
              <a:rPr lang="ko-KR" altLang="en-US" sz="2000" dirty="0"/>
              <a:t>입력된 검색어를 탐색 후 출력</a:t>
            </a:r>
            <a:endParaRPr lang="en-US" altLang="ko-KR" sz="2000" dirty="0"/>
          </a:p>
          <a:p>
            <a:r>
              <a:rPr lang="ko-KR" altLang="en-US" sz="2000" dirty="0" err="1"/>
              <a:t>토글</a:t>
            </a:r>
            <a:r>
              <a:rPr lang="ko-KR" altLang="en-US" sz="2000" dirty="0"/>
              <a:t> 호출 시 유일한 탐색결과를 반환</a:t>
            </a:r>
            <a:endParaRPr lang="en-US" altLang="ko-KR" sz="2000" dirty="0"/>
          </a:p>
          <a:p>
            <a:r>
              <a:rPr lang="ko-KR" altLang="en-US" sz="2000" dirty="0" err="1"/>
              <a:t>개행문자</a:t>
            </a:r>
            <a:r>
              <a:rPr lang="ko-KR" altLang="en-US" sz="2000" dirty="0"/>
              <a:t> 입력 시 저장 함수 실행</a:t>
            </a:r>
            <a:endParaRPr lang="en-US" altLang="ko-KR" sz="2000" dirty="0"/>
          </a:p>
          <a:p>
            <a:endParaRPr lang="en-US" altLang="ko-KR" sz="2000" dirty="0"/>
          </a:p>
        </p:txBody>
      </p:sp>
    </p:spTree>
    <p:extLst>
      <p:ext uri="{BB962C8B-B14F-4D97-AF65-F5344CB8AC3E}">
        <p14:creationId xmlns:p14="http://schemas.microsoft.com/office/powerpoint/2010/main" val="62179772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화살표: 오른쪽 54">
            <a:extLst>
              <a:ext uri="{FF2B5EF4-FFF2-40B4-BE49-F238E27FC236}">
                <a16:creationId xmlns:a16="http://schemas.microsoft.com/office/drawing/2014/main" id="{6345F52D-6DE7-4730-8440-152B5405E2DA}"/>
              </a:ext>
            </a:extLst>
          </p:cNvPr>
          <p:cNvSpPr/>
          <p:nvPr/>
        </p:nvSpPr>
        <p:spPr>
          <a:xfrm flipH="1">
            <a:off x="3690636" y="2038035"/>
            <a:ext cx="789476" cy="4200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4" name="화살표: 오른쪽 53">
            <a:extLst>
              <a:ext uri="{FF2B5EF4-FFF2-40B4-BE49-F238E27FC236}">
                <a16:creationId xmlns:a16="http://schemas.microsoft.com/office/drawing/2014/main" id="{4DCDF87A-7BA2-4AD7-8A2E-DEA7D0572AAB}"/>
              </a:ext>
            </a:extLst>
          </p:cNvPr>
          <p:cNvSpPr/>
          <p:nvPr/>
        </p:nvSpPr>
        <p:spPr>
          <a:xfrm flipH="1">
            <a:off x="5614784" y="2051392"/>
            <a:ext cx="789476" cy="4200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3" name="화살표: 오른쪽 52">
            <a:extLst>
              <a:ext uri="{FF2B5EF4-FFF2-40B4-BE49-F238E27FC236}">
                <a16:creationId xmlns:a16="http://schemas.microsoft.com/office/drawing/2014/main" id="{0CDFAE4A-651F-4A78-9B65-5FBCC2E0E858}"/>
              </a:ext>
            </a:extLst>
          </p:cNvPr>
          <p:cNvSpPr/>
          <p:nvPr/>
        </p:nvSpPr>
        <p:spPr>
          <a:xfrm>
            <a:off x="5305707" y="1631316"/>
            <a:ext cx="789475" cy="4200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sp>
        <p:nvSpPr>
          <p:cNvPr id="52" name="화살표: 오른쪽 51">
            <a:extLst>
              <a:ext uri="{FF2B5EF4-FFF2-40B4-BE49-F238E27FC236}">
                <a16:creationId xmlns:a16="http://schemas.microsoft.com/office/drawing/2014/main" id="{69FF2F9F-914E-4E09-A015-DCA09F508503}"/>
              </a:ext>
            </a:extLst>
          </p:cNvPr>
          <p:cNvSpPr/>
          <p:nvPr/>
        </p:nvSpPr>
        <p:spPr>
          <a:xfrm>
            <a:off x="3407755" y="1631316"/>
            <a:ext cx="789475" cy="42007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 dirty="0"/>
          </a:p>
        </p:txBody>
      </p:sp>
      <p:grpSp>
        <p:nvGrpSpPr>
          <p:cNvPr id="49" name="그룹 48">
            <a:extLst>
              <a:ext uri="{FF2B5EF4-FFF2-40B4-BE49-F238E27FC236}">
                <a16:creationId xmlns:a16="http://schemas.microsoft.com/office/drawing/2014/main" id="{713F3F07-B212-4335-A3F9-A71BD3F2ADBB}"/>
              </a:ext>
            </a:extLst>
          </p:cNvPr>
          <p:cNvGrpSpPr/>
          <p:nvPr/>
        </p:nvGrpSpPr>
        <p:grpSpPr>
          <a:xfrm>
            <a:off x="584659" y="477649"/>
            <a:ext cx="3108960" cy="4247803"/>
            <a:chOff x="1029393" y="706582"/>
            <a:chExt cx="3108960" cy="4247803"/>
          </a:xfrm>
        </p:grpSpPr>
        <p:sp>
          <p:nvSpPr>
            <p:cNvPr id="4" name="직사각형 3">
              <a:extLst>
                <a:ext uri="{FF2B5EF4-FFF2-40B4-BE49-F238E27FC236}">
                  <a16:creationId xmlns:a16="http://schemas.microsoft.com/office/drawing/2014/main" id="{21548EE0-3B78-404B-9ABD-2A19DB073BD2}"/>
                </a:ext>
              </a:extLst>
            </p:cNvPr>
            <p:cNvSpPr/>
            <p:nvPr/>
          </p:nvSpPr>
          <p:spPr>
            <a:xfrm rot="10800000" flipH="1" flipV="1">
              <a:off x="1029393" y="706582"/>
              <a:ext cx="3108960" cy="424780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 dirty="0"/>
                <a:t>FRONT</a:t>
              </a:r>
              <a:endParaRPr lang="ko-KR" altLang="en-US" dirty="0"/>
            </a:p>
          </p:txBody>
        </p:sp>
        <p:sp>
          <p:nvSpPr>
            <p:cNvPr id="5" name="직사각형 4">
              <a:extLst>
                <a:ext uri="{FF2B5EF4-FFF2-40B4-BE49-F238E27FC236}">
                  <a16:creationId xmlns:a16="http://schemas.microsoft.com/office/drawing/2014/main" id="{FB78A720-5608-4C3C-9307-B39F9846BAE9}"/>
                </a:ext>
              </a:extLst>
            </p:cNvPr>
            <p:cNvSpPr/>
            <p:nvPr/>
          </p:nvSpPr>
          <p:spPr>
            <a:xfrm>
              <a:off x="1330037" y="2073556"/>
              <a:ext cx="2560320" cy="5598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/>
                <a:t>shm.keyword</a:t>
              </a:r>
              <a:r>
                <a:rPr lang="en-US" altLang="ko-KR" dirty="0"/>
                <a:t> = </a:t>
              </a:r>
              <a:r>
                <a:rPr lang="en-US" altLang="ko-KR" dirty="0" err="1"/>
                <a:t>getchar</a:t>
              </a:r>
              <a:r>
                <a:rPr lang="en-US" altLang="ko-KR" dirty="0"/>
                <a:t>();</a:t>
              </a:r>
              <a:endParaRPr lang="ko-KR" altLang="en-US" dirty="0"/>
            </a:p>
          </p:txBody>
        </p:sp>
        <p:sp>
          <p:nvSpPr>
            <p:cNvPr id="6" name="직사각형 5">
              <a:extLst>
                <a:ext uri="{FF2B5EF4-FFF2-40B4-BE49-F238E27FC236}">
                  <a16:creationId xmlns:a16="http://schemas.microsoft.com/office/drawing/2014/main" id="{90C03966-8053-4B7F-8D82-BD2CBDC8EC21}"/>
                </a:ext>
              </a:extLst>
            </p:cNvPr>
            <p:cNvSpPr/>
            <p:nvPr/>
          </p:nvSpPr>
          <p:spPr>
            <a:xfrm>
              <a:off x="1330037" y="2768318"/>
              <a:ext cx="2560320" cy="1175754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/>
                <a:t>shm.call</a:t>
              </a:r>
              <a:r>
                <a:rPr lang="en-US" altLang="ko-KR" dirty="0"/>
                <a:t> = </a:t>
              </a:r>
              <a:r>
                <a:rPr lang="en-US" altLang="ko-KR" dirty="0" err="1"/>
                <a:t>shm.keyword</a:t>
              </a:r>
              <a:r>
                <a:rPr lang="en-US" altLang="ko-KR" dirty="0"/>
                <a:t> ==</a:t>
              </a:r>
              <a:br>
                <a:rPr lang="en-US" altLang="ko-KR" dirty="0"/>
              </a:br>
              <a:r>
                <a:rPr lang="en-US" altLang="ko-KR" dirty="0"/>
                <a:t>“toggle key” ? 1 : 0;</a:t>
              </a:r>
              <a:endParaRPr lang="ko-KR" altLang="en-US" dirty="0"/>
            </a:p>
          </p:txBody>
        </p:sp>
        <p:sp>
          <p:nvSpPr>
            <p:cNvPr id="8" name="직사각형 7">
              <a:extLst>
                <a:ext uri="{FF2B5EF4-FFF2-40B4-BE49-F238E27FC236}">
                  <a16:creationId xmlns:a16="http://schemas.microsoft.com/office/drawing/2014/main" id="{C9626759-8A89-4FFB-BED4-EC18EDBE99D0}"/>
                </a:ext>
              </a:extLst>
            </p:cNvPr>
            <p:cNvSpPr/>
            <p:nvPr/>
          </p:nvSpPr>
          <p:spPr>
            <a:xfrm>
              <a:off x="1330037" y="4079009"/>
              <a:ext cx="2560320" cy="5598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/>
                <a:t>sem_post</a:t>
              </a:r>
              <a:r>
                <a:rPr lang="en-US" altLang="ko-KR" dirty="0"/>
                <a:t>();</a:t>
              </a:r>
              <a:endParaRPr lang="ko-KR" altLang="en-US" dirty="0"/>
            </a:p>
          </p:txBody>
        </p:sp>
        <p:cxnSp>
          <p:nvCxnSpPr>
            <p:cNvPr id="10" name="직선 화살표 연결선 9">
              <a:extLst>
                <a:ext uri="{FF2B5EF4-FFF2-40B4-BE49-F238E27FC236}">
                  <a16:creationId xmlns:a16="http://schemas.microsoft.com/office/drawing/2014/main" id="{B77A72E3-A3E7-44FD-B7B4-9FDF7DDBD538}"/>
                </a:ext>
              </a:extLst>
            </p:cNvPr>
            <p:cNvCxnSpPr>
              <a:cxnSpLocks/>
              <a:stCxn id="5" idx="2"/>
              <a:endCxn id="6" idx="0"/>
            </p:cNvCxnSpPr>
            <p:nvPr/>
          </p:nvCxnSpPr>
          <p:spPr>
            <a:xfrm>
              <a:off x="2610197" y="2633381"/>
              <a:ext cx="0" cy="13493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직선 화살표 연결선 11">
              <a:extLst>
                <a:ext uri="{FF2B5EF4-FFF2-40B4-BE49-F238E27FC236}">
                  <a16:creationId xmlns:a16="http://schemas.microsoft.com/office/drawing/2014/main" id="{51E5504F-9209-4B0E-9F85-F98DC2C4F6BB}"/>
                </a:ext>
              </a:extLst>
            </p:cNvPr>
            <p:cNvCxnSpPr>
              <a:cxnSpLocks/>
              <a:stCxn id="6" idx="2"/>
              <a:endCxn id="8" idx="0"/>
            </p:cNvCxnSpPr>
            <p:nvPr/>
          </p:nvCxnSpPr>
          <p:spPr>
            <a:xfrm>
              <a:off x="2610197" y="3944072"/>
              <a:ext cx="0" cy="13493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직사각형 17">
              <a:extLst>
                <a:ext uri="{FF2B5EF4-FFF2-40B4-BE49-F238E27FC236}">
                  <a16:creationId xmlns:a16="http://schemas.microsoft.com/office/drawing/2014/main" id="{E6BB6ADE-0CAC-4B37-9CCA-3BDD30C652BE}"/>
                </a:ext>
              </a:extLst>
            </p:cNvPr>
            <p:cNvSpPr/>
            <p:nvPr/>
          </p:nvSpPr>
          <p:spPr>
            <a:xfrm>
              <a:off x="1330037" y="1378794"/>
              <a:ext cx="2560320" cy="5598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/>
                <a:t>sem_wait</a:t>
              </a:r>
              <a:r>
                <a:rPr lang="en-US" altLang="ko-KR" dirty="0"/>
                <a:t>();</a:t>
              </a:r>
              <a:endParaRPr lang="ko-KR" altLang="en-US" dirty="0"/>
            </a:p>
          </p:txBody>
        </p:sp>
        <p:cxnSp>
          <p:nvCxnSpPr>
            <p:cNvPr id="19" name="직선 화살표 연결선 18">
              <a:extLst>
                <a:ext uri="{FF2B5EF4-FFF2-40B4-BE49-F238E27FC236}">
                  <a16:creationId xmlns:a16="http://schemas.microsoft.com/office/drawing/2014/main" id="{DF672C4F-57F2-4FDA-8489-D4F93DF06273}"/>
                </a:ext>
              </a:extLst>
            </p:cNvPr>
            <p:cNvCxnSpPr>
              <a:cxnSpLocks/>
              <a:stCxn id="18" idx="2"/>
              <a:endCxn id="5" idx="0"/>
            </p:cNvCxnSpPr>
            <p:nvPr/>
          </p:nvCxnSpPr>
          <p:spPr>
            <a:xfrm>
              <a:off x="2610197" y="1938619"/>
              <a:ext cx="0" cy="134937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6DFA3E1A-2EF7-459E-B1F4-8675B619F6E6}"/>
              </a:ext>
            </a:extLst>
          </p:cNvPr>
          <p:cNvSpPr txBox="1"/>
          <p:nvPr/>
        </p:nvSpPr>
        <p:spPr>
          <a:xfrm>
            <a:off x="3967937" y="3555901"/>
            <a:ext cx="1772729" cy="11695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sz="1400" dirty="0"/>
              <a:t>struct {</a:t>
            </a:r>
          </a:p>
          <a:p>
            <a:r>
              <a:rPr lang="en-US" altLang="ko-KR" sz="1400" dirty="0" err="1"/>
              <a:t>int</a:t>
            </a:r>
            <a:r>
              <a:rPr lang="en-US" altLang="ko-KR" sz="1400" dirty="0"/>
              <a:t> cursor;</a:t>
            </a:r>
          </a:p>
          <a:p>
            <a:r>
              <a:rPr lang="en-US" altLang="ko-KR" sz="1400" dirty="0" err="1"/>
              <a:t>int</a:t>
            </a:r>
            <a:r>
              <a:rPr lang="en-US" altLang="ko-KR" sz="1400" dirty="0"/>
              <a:t> call[2];</a:t>
            </a:r>
          </a:p>
          <a:p>
            <a:r>
              <a:rPr lang="en-US" altLang="ko-KR" sz="1400" dirty="0"/>
              <a:t>char keyword[MAX]</a:t>
            </a:r>
          </a:p>
          <a:p>
            <a:r>
              <a:rPr lang="en-US" altLang="ko-KR" sz="1400" dirty="0"/>
              <a:t>}</a:t>
            </a:r>
          </a:p>
        </p:txBody>
      </p:sp>
      <p:grpSp>
        <p:nvGrpSpPr>
          <p:cNvPr id="50" name="그룹 49">
            <a:extLst>
              <a:ext uri="{FF2B5EF4-FFF2-40B4-BE49-F238E27FC236}">
                <a16:creationId xmlns:a16="http://schemas.microsoft.com/office/drawing/2014/main" id="{A40D7FEC-0AE8-457C-955F-4F3F266AB283}"/>
              </a:ext>
            </a:extLst>
          </p:cNvPr>
          <p:cNvGrpSpPr/>
          <p:nvPr/>
        </p:nvGrpSpPr>
        <p:grpSpPr>
          <a:xfrm>
            <a:off x="6096000" y="477649"/>
            <a:ext cx="5751021" cy="4247803"/>
            <a:chOff x="5110941" y="706582"/>
            <a:chExt cx="5751021" cy="4247803"/>
          </a:xfrm>
        </p:grpSpPr>
        <p:sp>
          <p:nvSpPr>
            <p:cNvPr id="22" name="직사각형 21">
              <a:extLst>
                <a:ext uri="{FF2B5EF4-FFF2-40B4-BE49-F238E27FC236}">
                  <a16:creationId xmlns:a16="http://schemas.microsoft.com/office/drawing/2014/main" id="{060814DB-8B4C-48C2-B250-17462C97CAEB}"/>
                </a:ext>
              </a:extLst>
            </p:cNvPr>
            <p:cNvSpPr/>
            <p:nvPr/>
          </p:nvSpPr>
          <p:spPr>
            <a:xfrm rot="10800000" flipH="1" flipV="1">
              <a:off x="5110941" y="706582"/>
              <a:ext cx="5751021" cy="4247803"/>
            </a:xfrm>
            <a:prstGeom prst="rect">
              <a:avLst/>
            </a:prstGeom>
          </p:spPr>
          <p:style>
            <a:lnRef idx="1">
              <a:schemeClr val="accent3"/>
            </a:lnRef>
            <a:fillRef idx="2">
              <a:schemeClr val="accent3"/>
            </a:fillRef>
            <a:effectRef idx="1">
              <a:schemeClr val="accent3"/>
            </a:effectRef>
            <a:fontRef idx="minor">
              <a:schemeClr val="dk1"/>
            </a:fontRef>
          </p:style>
          <p:txBody>
            <a:bodyPr rtlCol="0" anchor="t"/>
            <a:lstStyle/>
            <a:p>
              <a:pPr algn="ctr"/>
              <a:r>
                <a:rPr lang="en-US" altLang="ko-KR" dirty="0"/>
                <a:t>BACK</a:t>
              </a:r>
              <a:endParaRPr lang="ko-KR" altLang="en-US" dirty="0"/>
            </a:p>
          </p:txBody>
        </p:sp>
        <p:sp>
          <p:nvSpPr>
            <p:cNvPr id="29" name="직사각형 28">
              <a:extLst>
                <a:ext uri="{FF2B5EF4-FFF2-40B4-BE49-F238E27FC236}">
                  <a16:creationId xmlns:a16="http://schemas.microsoft.com/office/drawing/2014/main" id="{24175E1B-34B1-44FD-8BAD-5E9D4A2A3DE8}"/>
                </a:ext>
              </a:extLst>
            </p:cNvPr>
            <p:cNvSpPr/>
            <p:nvPr/>
          </p:nvSpPr>
          <p:spPr>
            <a:xfrm>
              <a:off x="5385260" y="1378793"/>
              <a:ext cx="2470265" cy="5598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/>
                <a:t>sem_wait</a:t>
              </a:r>
              <a:r>
                <a:rPr lang="en-US" altLang="ko-KR" dirty="0"/>
                <a:t>();</a:t>
              </a:r>
              <a:endParaRPr lang="ko-KR" altLang="en-US" dirty="0"/>
            </a:p>
          </p:txBody>
        </p:sp>
        <p:sp>
          <p:nvSpPr>
            <p:cNvPr id="30" name="직사각형 29">
              <a:extLst>
                <a:ext uri="{FF2B5EF4-FFF2-40B4-BE49-F238E27FC236}">
                  <a16:creationId xmlns:a16="http://schemas.microsoft.com/office/drawing/2014/main" id="{F78E8583-DF8C-4E34-897B-B86CB81A1195}"/>
                </a:ext>
              </a:extLst>
            </p:cNvPr>
            <p:cNvSpPr/>
            <p:nvPr/>
          </p:nvSpPr>
          <p:spPr>
            <a:xfrm>
              <a:off x="5385261" y="2073557"/>
              <a:ext cx="2470266" cy="122275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/>
                <a:t>if(call[0]){</a:t>
              </a:r>
            </a:p>
            <a:p>
              <a:r>
                <a:rPr lang="en-US" altLang="ko-KR" dirty="0" err="1"/>
                <a:t>shm.keyword</a:t>
              </a:r>
              <a:r>
                <a:rPr lang="en-US" altLang="ko-KR" dirty="0"/>
                <a:t> = </a:t>
              </a:r>
              <a:r>
                <a:rPr lang="ko-KR" altLang="en-US" dirty="0"/>
                <a:t>반환</a:t>
              </a:r>
              <a:r>
                <a:rPr lang="en-US" altLang="ko-KR" dirty="0"/>
                <a:t>(); </a:t>
              </a:r>
            </a:p>
            <a:p>
              <a:r>
                <a:rPr lang="en-US" altLang="ko-KR" dirty="0"/>
                <a:t>call[0] = 0;</a:t>
              </a:r>
            </a:p>
            <a:p>
              <a:r>
                <a:rPr lang="en-US" altLang="ko-KR" dirty="0"/>
                <a:t>}</a:t>
              </a:r>
              <a:endParaRPr lang="ko-KR" altLang="en-US" dirty="0"/>
            </a:p>
          </p:txBody>
        </p:sp>
        <p:sp>
          <p:nvSpPr>
            <p:cNvPr id="31" name="직사각형 30">
              <a:extLst>
                <a:ext uri="{FF2B5EF4-FFF2-40B4-BE49-F238E27FC236}">
                  <a16:creationId xmlns:a16="http://schemas.microsoft.com/office/drawing/2014/main" id="{7F6BF2DA-6376-44F7-BDF3-A836CC9C0535}"/>
                </a:ext>
              </a:extLst>
            </p:cNvPr>
            <p:cNvSpPr/>
            <p:nvPr/>
          </p:nvSpPr>
          <p:spPr>
            <a:xfrm>
              <a:off x="5385259" y="3429000"/>
              <a:ext cx="2470265" cy="122275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/>
                <a:t>if(call[1]){</a:t>
              </a:r>
            </a:p>
            <a:p>
              <a:r>
                <a:rPr lang="ko-KR" altLang="en-US" dirty="0"/>
                <a:t>저장</a:t>
              </a:r>
              <a:r>
                <a:rPr lang="en-US" altLang="ko-KR" dirty="0"/>
                <a:t>(); </a:t>
              </a:r>
            </a:p>
            <a:p>
              <a:r>
                <a:rPr lang="en-US" altLang="ko-KR" dirty="0"/>
                <a:t>call[1] = 0;</a:t>
              </a:r>
            </a:p>
            <a:p>
              <a:r>
                <a:rPr lang="en-US" altLang="ko-KR" dirty="0"/>
                <a:t>}</a:t>
              </a:r>
              <a:endParaRPr lang="ko-KR" altLang="en-US" dirty="0"/>
            </a:p>
          </p:txBody>
        </p:sp>
        <p:sp>
          <p:nvSpPr>
            <p:cNvPr id="32" name="직사각형 31">
              <a:extLst>
                <a:ext uri="{FF2B5EF4-FFF2-40B4-BE49-F238E27FC236}">
                  <a16:creationId xmlns:a16="http://schemas.microsoft.com/office/drawing/2014/main" id="{199CCE18-7757-48DF-B2AA-E2935C118B42}"/>
                </a:ext>
              </a:extLst>
            </p:cNvPr>
            <p:cNvSpPr/>
            <p:nvPr/>
          </p:nvSpPr>
          <p:spPr>
            <a:xfrm>
              <a:off x="8123609" y="1378793"/>
              <a:ext cx="2470266" cy="1222758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/>
                <a:t>if(!call[0] &amp;&amp; call[1]){</a:t>
              </a:r>
            </a:p>
            <a:p>
              <a:r>
                <a:rPr lang="ko-KR" altLang="en-US" dirty="0"/>
                <a:t>탐색</a:t>
              </a:r>
              <a:r>
                <a:rPr lang="en-US" altLang="ko-KR" dirty="0"/>
                <a:t>(</a:t>
              </a:r>
              <a:r>
                <a:rPr lang="en-US" altLang="ko-KR" dirty="0" err="1"/>
                <a:t>shm.keyword</a:t>
              </a:r>
              <a:r>
                <a:rPr lang="en-US" altLang="ko-KR" dirty="0"/>
                <a:t>);</a:t>
              </a:r>
            </a:p>
            <a:p>
              <a:r>
                <a:rPr lang="ko-KR" altLang="en-US" dirty="0"/>
                <a:t>출력</a:t>
              </a:r>
              <a:r>
                <a:rPr lang="en-US" altLang="ko-KR" dirty="0"/>
                <a:t>();</a:t>
              </a:r>
            </a:p>
            <a:p>
              <a:r>
                <a:rPr lang="en-US" altLang="ko-KR" dirty="0" err="1"/>
                <a:t>shm.cursor</a:t>
              </a:r>
              <a:r>
                <a:rPr lang="en-US" altLang="ko-KR" dirty="0"/>
                <a:t>++;</a:t>
              </a:r>
              <a:endParaRPr lang="ko-KR" altLang="en-US" dirty="0"/>
            </a:p>
          </p:txBody>
        </p:sp>
        <p:sp>
          <p:nvSpPr>
            <p:cNvPr id="33" name="직사각형 32">
              <a:extLst>
                <a:ext uri="{FF2B5EF4-FFF2-40B4-BE49-F238E27FC236}">
                  <a16:creationId xmlns:a16="http://schemas.microsoft.com/office/drawing/2014/main" id="{0910F7F6-A99B-4D94-8317-2BEE717B436D}"/>
                </a:ext>
              </a:extLst>
            </p:cNvPr>
            <p:cNvSpPr/>
            <p:nvPr/>
          </p:nvSpPr>
          <p:spPr>
            <a:xfrm>
              <a:off x="8123609" y="2788120"/>
              <a:ext cx="2470265" cy="559825"/>
            </a:xfrm>
            <a:prstGeom prst="rect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r>
                <a:rPr lang="en-US" altLang="ko-KR" dirty="0" err="1"/>
                <a:t>sem_post</a:t>
              </a:r>
              <a:r>
                <a:rPr lang="en-US" altLang="ko-KR" dirty="0"/>
                <a:t>();</a:t>
              </a:r>
              <a:endParaRPr lang="ko-KR" altLang="en-US" dirty="0"/>
            </a:p>
          </p:txBody>
        </p:sp>
        <p:cxnSp>
          <p:nvCxnSpPr>
            <p:cNvPr id="34" name="직선 화살표 연결선 33">
              <a:extLst>
                <a:ext uri="{FF2B5EF4-FFF2-40B4-BE49-F238E27FC236}">
                  <a16:creationId xmlns:a16="http://schemas.microsoft.com/office/drawing/2014/main" id="{C3939764-E3C5-4A50-9C90-41597E8F2177}"/>
                </a:ext>
              </a:extLst>
            </p:cNvPr>
            <p:cNvCxnSpPr>
              <a:cxnSpLocks/>
              <a:stCxn id="29" idx="2"/>
              <a:endCxn id="30" idx="0"/>
            </p:cNvCxnSpPr>
            <p:nvPr/>
          </p:nvCxnSpPr>
          <p:spPr>
            <a:xfrm>
              <a:off x="6620393" y="1938618"/>
              <a:ext cx="1" cy="13493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7" name="직선 화살표 연결선 36">
              <a:extLst>
                <a:ext uri="{FF2B5EF4-FFF2-40B4-BE49-F238E27FC236}">
                  <a16:creationId xmlns:a16="http://schemas.microsoft.com/office/drawing/2014/main" id="{BB059DD3-5C21-4A84-B858-7E048CF8DF15}"/>
                </a:ext>
              </a:extLst>
            </p:cNvPr>
            <p:cNvCxnSpPr>
              <a:cxnSpLocks/>
              <a:stCxn id="30" idx="2"/>
              <a:endCxn id="31" idx="0"/>
            </p:cNvCxnSpPr>
            <p:nvPr/>
          </p:nvCxnSpPr>
          <p:spPr>
            <a:xfrm flipH="1">
              <a:off x="6620392" y="3296315"/>
              <a:ext cx="2" cy="132685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0" name="직선 화살표 연결선 39">
              <a:extLst>
                <a:ext uri="{FF2B5EF4-FFF2-40B4-BE49-F238E27FC236}">
                  <a16:creationId xmlns:a16="http://schemas.microsoft.com/office/drawing/2014/main" id="{287D3A5C-CC44-479B-8695-82B3F968A6B0}"/>
                </a:ext>
              </a:extLst>
            </p:cNvPr>
            <p:cNvCxnSpPr>
              <a:cxnSpLocks/>
              <a:stCxn id="32" idx="2"/>
              <a:endCxn id="33" idx="0"/>
            </p:cNvCxnSpPr>
            <p:nvPr/>
          </p:nvCxnSpPr>
          <p:spPr>
            <a:xfrm>
              <a:off x="9358742" y="2601551"/>
              <a:ext cx="0" cy="186569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연결선: 꺾임 45">
              <a:extLst>
                <a:ext uri="{FF2B5EF4-FFF2-40B4-BE49-F238E27FC236}">
                  <a16:creationId xmlns:a16="http://schemas.microsoft.com/office/drawing/2014/main" id="{0FD64497-1DFD-42C7-A3A8-A4D3EFE00F65}"/>
                </a:ext>
              </a:extLst>
            </p:cNvPr>
            <p:cNvCxnSpPr>
              <a:cxnSpLocks/>
              <a:stCxn id="31" idx="2"/>
              <a:endCxn id="32" idx="0"/>
            </p:cNvCxnSpPr>
            <p:nvPr/>
          </p:nvCxnSpPr>
          <p:spPr>
            <a:xfrm rot="5400000" flipH="1" flipV="1">
              <a:off x="6353084" y="1646101"/>
              <a:ext cx="3272965" cy="2738350"/>
            </a:xfrm>
            <a:prstGeom prst="bentConnector5">
              <a:avLst>
                <a:gd name="adj1" fmla="val -6984"/>
                <a:gd name="adj2" fmla="val 50000"/>
                <a:gd name="adj3" fmla="val 106984"/>
              </a:avLst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1" name="사각형: 둥근 모서리 50">
            <a:extLst>
              <a:ext uri="{FF2B5EF4-FFF2-40B4-BE49-F238E27FC236}">
                <a16:creationId xmlns:a16="http://schemas.microsoft.com/office/drawing/2014/main" id="{AEE9F7E6-5D95-48FD-A96B-E8E3F78FDA64}"/>
              </a:ext>
            </a:extLst>
          </p:cNvPr>
          <p:cNvSpPr/>
          <p:nvPr/>
        </p:nvSpPr>
        <p:spPr>
          <a:xfrm>
            <a:off x="4175185" y="1500996"/>
            <a:ext cx="1440611" cy="1112808"/>
          </a:xfrm>
          <a:prstGeom prst="roundRect">
            <a:avLst/>
          </a:prstGeom>
          <a:ln>
            <a:prstDash val="dash"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altLang="ko-KR" dirty="0">
                <a:ln>
                  <a:solidFill>
                    <a:schemeClr val="tx1"/>
                  </a:solidFill>
                  <a:prstDash val="solid"/>
                </a:ln>
              </a:rPr>
              <a:t>shared memory</a:t>
            </a:r>
            <a:endParaRPr lang="ko-KR" altLang="en-US" dirty="0">
              <a:ln>
                <a:solidFill>
                  <a:schemeClr val="tx1"/>
                </a:solidFill>
                <a:prstDash val="solid"/>
              </a:ln>
            </a:endParaRPr>
          </a:p>
        </p:txBody>
      </p:sp>
    </p:spTree>
    <p:extLst>
      <p:ext uri="{BB962C8B-B14F-4D97-AF65-F5344CB8AC3E}">
        <p14:creationId xmlns:p14="http://schemas.microsoft.com/office/powerpoint/2010/main" val="19960876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>
            <a:extLst>
              <a:ext uri="{FF2B5EF4-FFF2-40B4-BE49-F238E27FC236}">
                <a16:creationId xmlns:a16="http://schemas.microsoft.com/office/drawing/2014/main" id="{725CA01D-A10D-4519-AFF5-C1FE05AD213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ko-KR" dirty="0"/>
              <a:t>BACK</a:t>
            </a:r>
            <a:endParaRPr lang="ko-KR" altLang="en-US" dirty="0"/>
          </a:p>
        </p:txBody>
      </p:sp>
      <p:sp>
        <p:nvSpPr>
          <p:cNvPr id="3" name="내용 개체 틀 2">
            <a:extLst>
              <a:ext uri="{FF2B5EF4-FFF2-40B4-BE49-F238E27FC236}">
                <a16:creationId xmlns:a16="http://schemas.microsoft.com/office/drawing/2014/main" id="{551C900C-B458-45F1-8081-EAB30B4DA03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numCol="2">
            <a:normAutofit/>
          </a:bodyPr>
          <a:lstStyle/>
          <a:p>
            <a:r>
              <a:rPr lang="en-US" altLang="ko-KR" dirty="0"/>
              <a:t>Ternary Search Tree</a:t>
            </a:r>
          </a:p>
          <a:p>
            <a:pPr lvl="1"/>
            <a:r>
              <a:rPr lang="en-US" altLang="ko-KR" dirty="0" err="1"/>
              <a:t>TSTree</a:t>
            </a:r>
            <a:r>
              <a:rPr lang="en-US" altLang="ko-KR" dirty="0"/>
              <a:t> *root, *found</a:t>
            </a:r>
          </a:p>
          <a:p>
            <a:pPr lvl="1"/>
            <a:r>
              <a:rPr lang="en-US" altLang="ko-KR" dirty="0"/>
              <a:t>insert(root, keyword)</a:t>
            </a:r>
          </a:p>
          <a:p>
            <a:pPr lvl="1"/>
            <a:r>
              <a:rPr lang="en-US" altLang="ko-KR" dirty="0" err="1"/>
              <a:t>traverseTSTree</a:t>
            </a:r>
            <a:r>
              <a:rPr lang="en-US" altLang="ko-KR" dirty="0"/>
              <a:t>(found, keyword)</a:t>
            </a:r>
          </a:p>
          <a:p>
            <a:pPr lvl="1"/>
            <a:r>
              <a:rPr lang="en-US" altLang="ko-KR" dirty="0" err="1"/>
              <a:t>printTSTree</a:t>
            </a:r>
            <a:r>
              <a:rPr lang="en-US" altLang="ko-KR" dirty="0"/>
              <a:t>(found)</a:t>
            </a:r>
          </a:p>
          <a:p>
            <a:pPr lvl="1"/>
            <a:r>
              <a:rPr lang="en-US" altLang="ko-KR" dirty="0" err="1"/>
              <a:t>freeTSTree</a:t>
            </a:r>
            <a:r>
              <a:rPr lang="en-US" altLang="ko-KR" dirty="0"/>
              <a:t>(root)</a:t>
            </a:r>
          </a:p>
          <a:p>
            <a:pPr lvl="1"/>
            <a:r>
              <a:rPr lang="en-US" altLang="ko-KR" dirty="0" err="1"/>
              <a:t>checkLastOne</a:t>
            </a:r>
            <a:r>
              <a:rPr lang="en-US" altLang="ko-KR" dirty="0"/>
              <a:t>(found)</a:t>
            </a:r>
          </a:p>
          <a:p>
            <a:pPr lvl="1"/>
            <a:r>
              <a:rPr lang="en-US" altLang="ko-KR" dirty="0" err="1"/>
              <a:t>auto_complete</a:t>
            </a:r>
            <a:r>
              <a:rPr lang="en-US" altLang="ko-KR" dirty="0"/>
              <a:t>(found)</a:t>
            </a:r>
            <a:br>
              <a:rPr lang="en-US" altLang="ko-KR" dirty="0"/>
            </a:br>
            <a:br>
              <a:rPr lang="en-US" altLang="ko-KR" dirty="0"/>
            </a:br>
            <a:endParaRPr lang="en-US" altLang="ko-KR" dirty="0"/>
          </a:p>
          <a:p>
            <a:r>
              <a:rPr lang="en-US" altLang="ko-KR" dirty="0" err="1"/>
              <a:t>sigaction</a:t>
            </a:r>
            <a:endParaRPr lang="en-US" altLang="ko-KR" dirty="0"/>
          </a:p>
          <a:p>
            <a:pPr lvl="1"/>
            <a:r>
              <a:rPr lang="en-US" altLang="ko-KR" dirty="0" err="1"/>
              <a:t>sigInt</a:t>
            </a:r>
            <a:r>
              <a:rPr lang="en-US" altLang="ko-KR" dirty="0"/>
              <a:t>() – </a:t>
            </a:r>
            <a:r>
              <a:rPr lang="en-US" altLang="ko-KR" dirty="0" err="1"/>
              <a:t>freeTSTree</a:t>
            </a:r>
            <a:r>
              <a:rPr lang="en-US" altLang="ko-KR" dirty="0"/>
              <a:t>(root)</a:t>
            </a:r>
            <a:r>
              <a:rPr lang="ko-KR" altLang="en-US" dirty="0"/>
              <a:t> 실행 후 종료</a:t>
            </a:r>
            <a:endParaRPr lang="en-US" altLang="ko-KR" dirty="0"/>
          </a:p>
          <a:p>
            <a:r>
              <a:rPr lang="en-US" altLang="ko-KR" dirty="0" err="1"/>
              <a:t>pthread</a:t>
            </a:r>
            <a:endParaRPr lang="en-US" altLang="ko-KR" dirty="0"/>
          </a:p>
          <a:p>
            <a:pPr lvl="1"/>
            <a:r>
              <a:rPr lang="en-US" altLang="ko-KR" dirty="0" err="1"/>
              <a:t>pthread_t</a:t>
            </a:r>
            <a:r>
              <a:rPr lang="en-US" altLang="ko-KR" dirty="0"/>
              <a:t> threads[2]</a:t>
            </a:r>
          </a:p>
          <a:p>
            <a:pPr lvl="1"/>
            <a:r>
              <a:rPr lang="en-US" altLang="ko-KR" dirty="0"/>
              <a:t>threads[0] = </a:t>
            </a:r>
            <a:r>
              <a:rPr lang="en-US" altLang="ko-KR" dirty="0" err="1"/>
              <a:t>thread_print</a:t>
            </a:r>
            <a:r>
              <a:rPr lang="en-US" altLang="ko-KR" dirty="0"/>
              <a:t>()</a:t>
            </a:r>
          </a:p>
          <a:p>
            <a:pPr lvl="1"/>
            <a:r>
              <a:rPr lang="en-US" altLang="ko-KR" dirty="0"/>
              <a:t>threads[1] = </a:t>
            </a:r>
            <a:r>
              <a:rPr lang="en-US" altLang="ko-KR" dirty="0" err="1"/>
              <a:t>thread_push</a:t>
            </a:r>
            <a:r>
              <a:rPr lang="en-US" altLang="ko-KR" dirty="0"/>
              <a:t>()</a:t>
            </a:r>
          </a:p>
          <a:p>
            <a:pPr lvl="1"/>
            <a:endParaRPr lang="en-US" altLang="ko-KR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C9271719-6BF2-415F-91BB-B876B80D3A5D}"/>
              </a:ext>
            </a:extLst>
          </p:cNvPr>
          <p:cNvSpPr txBox="1"/>
          <p:nvPr/>
        </p:nvSpPr>
        <p:spPr>
          <a:xfrm>
            <a:off x="8255265" y="588605"/>
            <a:ext cx="2610138" cy="1169551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altLang="ko-KR" sz="1400" dirty="0"/>
              <a:t>struct </a:t>
            </a:r>
            <a:r>
              <a:rPr lang="en-US" altLang="ko-KR" sz="1400" dirty="0" err="1"/>
              <a:t>TSTree</a:t>
            </a:r>
            <a:r>
              <a:rPr lang="en-US" altLang="ko-KR" sz="1400" dirty="0"/>
              <a:t>{</a:t>
            </a:r>
          </a:p>
          <a:p>
            <a:r>
              <a:rPr lang="en-US" altLang="ko-KR" sz="1400" dirty="0"/>
              <a:t>char data;</a:t>
            </a:r>
          </a:p>
          <a:p>
            <a:r>
              <a:rPr lang="en-US" altLang="ko-KR" sz="1400" dirty="0"/>
              <a:t>unsinged </a:t>
            </a:r>
            <a:r>
              <a:rPr lang="en-US" altLang="ko-KR" sz="1400" dirty="0" err="1"/>
              <a:t>int</a:t>
            </a:r>
            <a:r>
              <a:rPr lang="en-US" altLang="ko-KR" sz="1400" dirty="0"/>
              <a:t> </a:t>
            </a:r>
            <a:r>
              <a:rPr lang="en-US" altLang="ko-KR" sz="1400" dirty="0" err="1"/>
              <a:t>isEndOfString</a:t>
            </a:r>
            <a:r>
              <a:rPr lang="en-US" altLang="ko-KR" sz="1400" dirty="0"/>
              <a:t>;</a:t>
            </a:r>
          </a:p>
          <a:p>
            <a:r>
              <a:rPr lang="en-US" altLang="ko-KR" sz="1400" dirty="0"/>
              <a:t>struct </a:t>
            </a:r>
            <a:r>
              <a:rPr lang="en-US" altLang="ko-KR" sz="1400" dirty="0" err="1"/>
              <a:t>TSTree</a:t>
            </a:r>
            <a:r>
              <a:rPr lang="en-US" altLang="ko-KR" sz="1400" dirty="0"/>
              <a:t> *left, *</a:t>
            </a:r>
            <a:r>
              <a:rPr lang="en-US" altLang="ko-KR" sz="1400" dirty="0" err="1"/>
              <a:t>eq</a:t>
            </a:r>
            <a:r>
              <a:rPr lang="en-US" altLang="ko-KR" sz="1400" dirty="0"/>
              <a:t>, *right;</a:t>
            </a:r>
          </a:p>
          <a:p>
            <a:r>
              <a:rPr lang="en-US" altLang="ko-KR" sz="1400" dirty="0"/>
              <a:t>}</a:t>
            </a:r>
          </a:p>
        </p:txBody>
      </p:sp>
    </p:spTree>
    <p:extLst>
      <p:ext uri="{BB962C8B-B14F-4D97-AF65-F5344CB8AC3E}">
        <p14:creationId xmlns:p14="http://schemas.microsoft.com/office/powerpoint/2010/main" val="199514176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맑은 고딕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맑은 고딕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925</TotalTime>
  <Words>220</Words>
  <Application>Microsoft Office PowerPoint</Application>
  <PresentationFormat>와이드스크린</PresentationFormat>
  <Paragraphs>59</Paragraphs>
  <Slides>5</Slides>
  <Notes>0</Notes>
  <HiddenSlides>0</HiddenSlides>
  <MMClips>0</MMClips>
  <ScaleCrop>false</ScaleCrop>
  <HeadingPairs>
    <vt:vector size="6" baseType="variant">
      <vt:variant>
        <vt:lpstr>사용한 글꼴</vt:lpstr>
      </vt:variant>
      <vt:variant>
        <vt:i4>2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5</vt:i4>
      </vt:variant>
    </vt:vector>
  </HeadingPairs>
  <TitlesOfParts>
    <vt:vector size="8" baseType="lpstr">
      <vt:lpstr>맑은 고딕</vt:lpstr>
      <vt:lpstr>Arial</vt:lpstr>
      <vt:lpstr>Office 테마</vt:lpstr>
      <vt:lpstr>사용자 검색기록 기반 검색어 자동완성</vt:lpstr>
      <vt:lpstr>검색어 자동완성 프로세스</vt:lpstr>
      <vt:lpstr>주요 기능(간략히)</vt:lpstr>
      <vt:lpstr>PowerPoint 프레젠테이션</vt:lpstr>
      <vt:lpstr>BACK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사용자의 검색기록을 기반으로 한검색어 추천 프로세스</dc:title>
  <dc:creator>박 세환</dc:creator>
  <cp:lastModifiedBy>박 세환</cp:lastModifiedBy>
  <cp:revision>52</cp:revision>
  <dcterms:created xsi:type="dcterms:W3CDTF">2018-12-05T12:18:29Z</dcterms:created>
  <dcterms:modified xsi:type="dcterms:W3CDTF">2018-12-16T07:55:03Z</dcterms:modified>
</cp:coreProperties>
</file>