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9" r:id="rId3"/>
    <p:sldId id="269" r:id="rId4"/>
    <p:sldId id="261" r:id="rId5"/>
    <p:sldId id="267" r:id="rId6"/>
    <p:sldId id="270" r:id="rId7"/>
    <p:sldId id="268" r:id="rId8"/>
    <p:sldId id="264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A73E3-3E93-49F1-A33C-E03BF8BF13CC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BB22C-56AE-44C5-BD75-BA4ED7BC86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26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BB22C-56AE-44C5-BD75-BA4ED7BC862E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5193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80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475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48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945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689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9193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566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87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806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6009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2134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0C43C-B900-41D9-B19C-9BF83C3FFF13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B7309-543E-4408-9FA4-E6311BFC99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34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01824" y="218785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/>
              <a:t>심</a:t>
            </a:r>
            <a:r>
              <a:rPr lang="ko-KR" altLang="en-US" b="1" dirty="0"/>
              <a:t>리</a:t>
            </a:r>
            <a:r>
              <a:rPr lang="en-US" altLang="ko-KR" b="1" dirty="0" smtClean="0"/>
              <a:t> Poker</a:t>
            </a:r>
            <a:br>
              <a:rPr lang="en-US" altLang="ko-KR" b="1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sz="2000" dirty="0"/>
          </a:p>
        </p:txBody>
      </p:sp>
      <p:sp>
        <p:nvSpPr>
          <p:cNvPr id="5" name="육각형 4"/>
          <p:cNvSpPr/>
          <p:nvPr/>
        </p:nvSpPr>
        <p:spPr>
          <a:xfrm>
            <a:off x="827584" y="5013176"/>
            <a:ext cx="1368152" cy="1080120"/>
          </a:xfrm>
          <a:prstGeom prst="hexagon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육각형 3"/>
          <p:cNvSpPr/>
          <p:nvPr/>
        </p:nvSpPr>
        <p:spPr>
          <a:xfrm>
            <a:off x="482107" y="5239011"/>
            <a:ext cx="1368152" cy="1080120"/>
          </a:xfrm>
          <a:prstGeom prst="hex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순서도: 데이터 7"/>
          <p:cNvSpPr/>
          <p:nvPr/>
        </p:nvSpPr>
        <p:spPr>
          <a:xfrm>
            <a:off x="351927" y="3501008"/>
            <a:ext cx="1512168" cy="729891"/>
          </a:xfrm>
          <a:prstGeom prst="flowChartInputOutp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764704"/>
            <a:ext cx="9144000" cy="0"/>
          </a:xfrm>
          <a:prstGeom prst="line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6012160" y="5157192"/>
            <a:ext cx="2808312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     컴퓨터 공학과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201421262 </a:t>
            </a:r>
            <a:r>
              <a:rPr lang="ko-KR" altLang="en-US" dirty="0" smtClean="0">
                <a:solidFill>
                  <a:schemeClr val="tx1"/>
                </a:solidFill>
              </a:rPr>
              <a:t>송 재성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3" name="Picture 2" descr="C:\Users\song\AppData\Local\Microsoft\Windows\INetCache\IE\KOFMA46B\playing-cards-2886284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57883"/>
            <a:ext cx="2304256" cy="26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86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1483818" y="52326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221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500" dirty="0" smtClean="0"/>
              <a:t>심리</a:t>
            </a:r>
            <a:r>
              <a:rPr lang="en-US" altLang="ko-KR" sz="2500" dirty="0" smtClean="0"/>
              <a:t> Poker</a:t>
            </a:r>
            <a:r>
              <a:rPr lang="ko-KR" altLang="en-US" sz="2500" dirty="0" smtClean="0"/>
              <a:t>란</a:t>
            </a:r>
            <a:r>
              <a:rPr lang="en-US" altLang="ko-KR" sz="2500" dirty="0" smtClean="0"/>
              <a:t>?</a:t>
            </a:r>
            <a:endParaRPr lang="ko-KR" altLang="en-US" sz="15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12218" y="980728"/>
            <a:ext cx="453179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04864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139952" y="1196752"/>
            <a:ext cx="4536504" cy="4968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인디언 포커 변형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각 유저는 </a:t>
            </a:r>
            <a:r>
              <a:rPr lang="en-US" altLang="ko-KR" dirty="0" smtClean="0">
                <a:solidFill>
                  <a:schemeClr val="tx1"/>
                </a:solidFill>
              </a:rPr>
              <a:t>1~10</a:t>
            </a:r>
            <a:r>
              <a:rPr lang="ko-KR" altLang="en-US" dirty="0" smtClean="0">
                <a:solidFill>
                  <a:schemeClr val="tx1"/>
                </a:solidFill>
              </a:rPr>
              <a:t>까지의 패를 지님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총 </a:t>
            </a:r>
            <a:r>
              <a:rPr lang="en-US" altLang="ko-KR" dirty="0" smtClean="0">
                <a:solidFill>
                  <a:schemeClr val="tx1"/>
                </a:solidFill>
              </a:rPr>
              <a:t>10</a:t>
            </a:r>
            <a:r>
              <a:rPr lang="ko-KR" altLang="en-US" dirty="0" smtClean="0">
                <a:solidFill>
                  <a:schemeClr val="tx1"/>
                </a:solidFill>
              </a:rPr>
              <a:t>라운드 구성</a:t>
            </a:r>
            <a:r>
              <a:rPr lang="en-US" altLang="ko-KR" dirty="0" smtClean="0">
                <a:solidFill>
                  <a:schemeClr val="tx1"/>
                </a:solidFill>
              </a:rPr>
              <a:t>, 1</a:t>
            </a:r>
            <a:r>
              <a:rPr lang="ko-KR" altLang="en-US" dirty="0" smtClean="0">
                <a:solidFill>
                  <a:schemeClr val="tx1"/>
                </a:solidFill>
              </a:rPr>
              <a:t>라운드마다 자신이 지니고 있는 하나의 </a:t>
            </a:r>
            <a:r>
              <a:rPr lang="ko-KR" altLang="en-US" dirty="0">
                <a:solidFill>
                  <a:schemeClr val="tx1"/>
                </a:solidFill>
              </a:rPr>
              <a:t>패</a:t>
            </a:r>
            <a:r>
              <a:rPr lang="ko-KR" altLang="en-US" dirty="0" smtClean="0">
                <a:solidFill>
                  <a:schemeClr val="tx1"/>
                </a:solidFill>
              </a:rPr>
              <a:t>를 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심판은 각 유저들이 낸 패를 비교하여 큰 숫자의 패를 낸 유저에게 승점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점 부여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rgbClr val="FF0000"/>
                </a:solidFill>
              </a:rPr>
              <a:t>승패의 여부만 알고 상대방이 무슨 패를 냈는지는 알 수 없음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총 라운드가 끝난 후 높은 승점을 지닌 유저가 승리하는 게임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2218" y="38610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4618" y="40134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17018" y="41658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9418" y="43182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21818" y="44706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74218" y="46230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026618" y="47754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1418" y="50802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79018" y="49278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270951" y="52326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899351" y="38610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051751" y="40134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204151" y="41658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356551" y="43182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508951" y="44706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661351" y="46230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13751" y="47754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118551" y="50802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66151" y="4927848"/>
            <a:ext cx="499342" cy="6480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32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689" y="1124744"/>
            <a:ext cx="823915" cy="83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95736" y="1196752"/>
            <a:ext cx="132488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judgment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5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221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500" b="1" dirty="0" smtClean="0"/>
              <a:t>Flow Chart</a:t>
            </a:r>
            <a:endParaRPr lang="ko-KR" altLang="en-US" sz="2500" b="1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12218" y="980728"/>
            <a:ext cx="165147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/>
          <p:cNvSpPr/>
          <p:nvPr/>
        </p:nvSpPr>
        <p:spPr>
          <a:xfrm>
            <a:off x="2786801" y="188640"/>
            <a:ext cx="1255897" cy="36004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S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tart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3412307" y="548680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2807803" y="812874"/>
            <a:ext cx="1147885" cy="3118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값 입력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38" name="직선 화살표 연결선 37"/>
          <p:cNvCxnSpPr/>
          <p:nvPr/>
        </p:nvCxnSpPr>
        <p:spPr>
          <a:xfrm>
            <a:off x="3393368" y="2917598"/>
            <a:ext cx="4478" cy="29537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순서도: 판단 36"/>
          <p:cNvSpPr/>
          <p:nvPr/>
        </p:nvSpPr>
        <p:spPr>
          <a:xfrm>
            <a:off x="2546314" y="3224487"/>
            <a:ext cx="1775315" cy="432048"/>
          </a:xfrm>
          <a:prstGeom prst="flowChartDecisi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User1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이 보낸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값이 더 큰가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47" name="직선 연결선 46"/>
          <p:cNvCxnSpPr>
            <a:endCxn id="37" idx="1"/>
          </p:cNvCxnSpPr>
          <p:nvPr/>
        </p:nvCxnSpPr>
        <p:spPr>
          <a:xfrm>
            <a:off x="2090076" y="3440510"/>
            <a:ext cx="456238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2090076" y="3440511"/>
            <a:ext cx="0" cy="42905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>
            <a:stCxn id="37" idx="3"/>
          </p:cNvCxnSpPr>
          <p:nvPr/>
        </p:nvCxnSpPr>
        <p:spPr>
          <a:xfrm>
            <a:off x="4321629" y="3440511"/>
            <a:ext cx="3233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/>
          <p:nvPr/>
        </p:nvCxnSpPr>
        <p:spPr>
          <a:xfrm>
            <a:off x="4644983" y="3440510"/>
            <a:ext cx="0" cy="42905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3414750" y="1124743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2828383" y="1388937"/>
            <a:ext cx="1147885" cy="3118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메시지 큐 생성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828382" y="1988840"/>
            <a:ext cx="1147885" cy="3118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쓰레드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생성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25" name="직선 화살표 연결선 24"/>
          <p:cNvCxnSpPr/>
          <p:nvPr/>
        </p:nvCxnSpPr>
        <p:spPr>
          <a:xfrm>
            <a:off x="3388854" y="1724646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2840807" y="2605729"/>
            <a:ext cx="1147885" cy="3118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쓰레드로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값 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전송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>
            <a:off x="3401279" y="2341535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1403648" y="3068552"/>
            <a:ext cx="1147885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rgbClr val="FF0000"/>
                </a:solidFill>
              </a:rPr>
              <a:t>yes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311655" y="3057041"/>
            <a:ext cx="1147885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rgbClr val="FF0000"/>
                </a:solidFill>
              </a:rPr>
              <a:t>no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516133" y="3869566"/>
            <a:ext cx="1147885" cy="3118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User1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승리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121120" y="3869567"/>
            <a:ext cx="1147885" cy="3118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User2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승리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18" name="직선 연결선 17"/>
          <p:cNvCxnSpPr>
            <a:stCxn id="42" idx="2"/>
          </p:cNvCxnSpPr>
          <p:nvPr/>
        </p:nvCxnSpPr>
        <p:spPr>
          <a:xfrm flipH="1">
            <a:off x="2090075" y="4181435"/>
            <a:ext cx="1" cy="1836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H="1">
            <a:off x="4644982" y="4181434"/>
            <a:ext cx="1" cy="1836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2090075" y="4365103"/>
            <a:ext cx="2554909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>
            <a:off x="3367529" y="4365104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2840807" y="4629298"/>
            <a:ext cx="1147885" cy="3118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각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user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에게 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전송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50" name="직선 화살표 연결선 49"/>
          <p:cNvCxnSpPr/>
          <p:nvPr/>
        </p:nvCxnSpPr>
        <p:spPr>
          <a:xfrm>
            <a:off x="3388936" y="4941167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직사각형 50"/>
          <p:cNvSpPr/>
          <p:nvPr/>
        </p:nvSpPr>
        <p:spPr>
          <a:xfrm>
            <a:off x="2821664" y="5196249"/>
            <a:ext cx="1147885" cy="3118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라운드 종료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52" name="직선 화살표 연결선 51"/>
          <p:cNvCxnSpPr/>
          <p:nvPr/>
        </p:nvCxnSpPr>
        <p:spPr>
          <a:xfrm>
            <a:off x="3397100" y="5508118"/>
            <a:ext cx="0" cy="26419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순서도: 판단 56"/>
          <p:cNvSpPr/>
          <p:nvPr/>
        </p:nvSpPr>
        <p:spPr>
          <a:xfrm>
            <a:off x="2705738" y="5772312"/>
            <a:ext cx="1375260" cy="432048"/>
          </a:xfrm>
          <a:prstGeom prst="flowChartDecisi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10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번의 라운드 종료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58" name="직선 연결선 57"/>
          <p:cNvCxnSpPr/>
          <p:nvPr/>
        </p:nvCxnSpPr>
        <p:spPr>
          <a:xfrm>
            <a:off x="937953" y="5988336"/>
            <a:ext cx="17419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/>
          <p:cNvSpPr/>
          <p:nvPr/>
        </p:nvSpPr>
        <p:spPr>
          <a:xfrm>
            <a:off x="1808926" y="5626389"/>
            <a:ext cx="1147885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rgbClr val="FF0000"/>
                </a:solidFill>
              </a:rPr>
              <a:t>no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cxnSp>
        <p:nvCxnSpPr>
          <p:cNvPr id="30" name="직선 연결선 29"/>
          <p:cNvCxnSpPr/>
          <p:nvPr/>
        </p:nvCxnSpPr>
        <p:spPr>
          <a:xfrm flipV="1">
            <a:off x="937953" y="1256840"/>
            <a:ext cx="0" cy="473149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/>
          <p:nvPr/>
        </p:nvCxnSpPr>
        <p:spPr>
          <a:xfrm flipV="1">
            <a:off x="937953" y="1052736"/>
            <a:ext cx="1848848" cy="20410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3798517" y="5616377"/>
            <a:ext cx="1147885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rgbClr val="FF0000"/>
                </a:solidFill>
              </a:rPr>
              <a:t>yes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cxnSp>
        <p:nvCxnSpPr>
          <p:cNvPr id="61" name="직선 화살표 연결선 60"/>
          <p:cNvCxnSpPr>
            <a:stCxn id="57" idx="3"/>
          </p:cNvCxnSpPr>
          <p:nvPr/>
        </p:nvCxnSpPr>
        <p:spPr>
          <a:xfrm>
            <a:off x="4080998" y="5988336"/>
            <a:ext cx="614064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타원 61"/>
          <p:cNvSpPr/>
          <p:nvPr/>
        </p:nvSpPr>
        <p:spPr>
          <a:xfrm>
            <a:off x="4699236" y="5808316"/>
            <a:ext cx="1255897" cy="36004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End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64" name="직선 연결선 63"/>
          <p:cNvCxnSpPr>
            <a:stCxn id="11" idx="3"/>
          </p:cNvCxnSpPr>
          <p:nvPr/>
        </p:nvCxnSpPr>
        <p:spPr>
          <a:xfrm flipV="1">
            <a:off x="3955688" y="968808"/>
            <a:ext cx="74354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직사각형 64"/>
          <p:cNvSpPr/>
          <p:nvPr/>
        </p:nvSpPr>
        <p:spPr>
          <a:xfrm>
            <a:off x="4699236" y="824793"/>
            <a:ext cx="3905212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각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User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들이 자신이 내고자 하는 값을 입력한다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4699236" y="824793"/>
            <a:ext cx="0" cy="3118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>
          <a:xfrm>
            <a:off x="4695062" y="824793"/>
            <a:ext cx="6321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/>
          <p:cNvCxnSpPr/>
          <p:nvPr/>
        </p:nvCxnSpPr>
        <p:spPr>
          <a:xfrm flipV="1">
            <a:off x="4695062" y="1136662"/>
            <a:ext cx="63212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>
          <a:xfrm flipV="1">
            <a:off x="3959862" y="1515075"/>
            <a:ext cx="74354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직사각형 82"/>
          <p:cNvSpPr/>
          <p:nvPr/>
        </p:nvSpPr>
        <p:spPr>
          <a:xfrm>
            <a:off x="4703410" y="1371060"/>
            <a:ext cx="3905212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값을 전송하고 받을 메시지 큐를 생성한다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84" name="직선 연결선 83"/>
          <p:cNvCxnSpPr/>
          <p:nvPr/>
        </p:nvCxnSpPr>
        <p:spPr>
          <a:xfrm>
            <a:off x="4699236" y="1371060"/>
            <a:ext cx="6321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/>
          <p:nvPr/>
        </p:nvCxnSpPr>
        <p:spPr>
          <a:xfrm flipV="1">
            <a:off x="4699236" y="1682929"/>
            <a:ext cx="63212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4705460" y="1388936"/>
            <a:ext cx="0" cy="311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 flipV="1">
            <a:off x="3957885" y="2132855"/>
            <a:ext cx="74354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직사각형 88"/>
          <p:cNvSpPr/>
          <p:nvPr/>
        </p:nvSpPr>
        <p:spPr>
          <a:xfrm>
            <a:off x="4701433" y="1988840"/>
            <a:ext cx="3905212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b="1" dirty="0" err="1" smtClean="0">
                <a:solidFill>
                  <a:schemeClr val="tx1"/>
                </a:solidFill>
              </a:rPr>
              <a:t>Judege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프로세스가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쓰레드를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생성한다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cxnSp>
        <p:nvCxnSpPr>
          <p:cNvPr id="90" name="직선 연결선 89"/>
          <p:cNvCxnSpPr/>
          <p:nvPr/>
        </p:nvCxnSpPr>
        <p:spPr>
          <a:xfrm>
            <a:off x="4697259" y="1988840"/>
            <a:ext cx="6321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 flipV="1">
            <a:off x="4697259" y="2300709"/>
            <a:ext cx="63212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703483" y="2006716"/>
            <a:ext cx="0" cy="311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flipV="1">
            <a:off x="4007768" y="2749743"/>
            <a:ext cx="74354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4747142" y="2605728"/>
            <a:ext cx="6321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 flipV="1">
            <a:off x="4747142" y="2917597"/>
            <a:ext cx="63212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4751316" y="2605729"/>
            <a:ext cx="0" cy="311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직사각형 96"/>
          <p:cNvSpPr/>
          <p:nvPr/>
        </p:nvSpPr>
        <p:spPr>
          <a:xfrm>
            <a:off x="4751316" y="2593809"/>
            <a:ext cx="3905212" cy="311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b="1" dirty="0" smtClean="0">
                <a:solidFill>
                  <a:schemeClr val="tx1"/>
                </a:solidFill>
              </a:rPr>
              <a:t>User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들이 보낸 값을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쓰레드로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전송한다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타원 41"/>
          <p:cNvSpPr/>
          <p:nvPr/>
        </p:nvSpPr>
        <p:spPr>
          <a:xfrm>
            <a:off x="4908874" y="584886"/>
            <a:ext cx="3600400" cy="158417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221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500" b="1" dirty="0" smtClean="0"/>
              <a:t>Design</a:t>
            </a:r>
            <a:r>
              <a:rPr lang="en-US" altLang="ko-KR" sz="2500" dirty="0" smtClean="0"/>
              <a:t>(1)</a:t>
            </a:r>
            <a:endParaRPr lang="ko-KR" altLang="en-US" sz="15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12218" y="980728"/>
            <a:ext cx="453179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19615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19615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1576467" y="5552923"/>
            <a:ext cx="1260815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824939" y="5532673"/>
            <a:ext cx="1260815" cy="3600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19815" y="2492896"/>
            <a:ext cx="186843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</a:t>
            </a:r>
            <a:r>
              <a:rPr lang="en-US" altLang="ko-KR" b="1" dirty="0" smtClean="0">
                <a:solidFill>
                  <a:schemeClr val="tx1"/>
                </a:solidFill>
              </a:rPr>
              <a:t>essage </a:t>
            </a:r>
            <a:r>
              <a:rPr lang="en-US" altLang="ko-KR" b="1" dirty="0">
                <a:solidFill>
                  <a:schemeClr val="tx1"/>
                </a:solidFill>
              </a:rPr>
              <a:t>queue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467544" y="3501008"/>
            <a:ext cx="8136904" cy="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모서리가 둥근 직사각형 23"/>
          <p:cNvSpPr/>
          <p:nvPr/>
        </p:nvSpPr>
        <p:spPr>
          <a:xfrm>
            <a:off x="2233569" y="3645024"/>
            <a:ext cx="1722939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2756" y="436596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68632" y="437558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35522" y="437558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27208" y="504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68632" y="5049726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35522" y="504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34677" y="571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68632" y="571269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35522" y="571269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326894" y="418594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782770" y="419556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277952" y="3252536"/>
            <a:ext cx="354788" cy="50319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341346" y="486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82770" y="4869706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249660" y="486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348815" y="553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7782770" y="553267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249660" y="553267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018459" y="3249409"/>
            <a:ext cx="430220" cy="50319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>
                <a:solidFill>
                  <a:schemeClr val="tx1"/>
                </a:solidFill>
              </a:rPr>
              <a:t>1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0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  <p:pic>
        <p:nvPicPr>
          <p:cNvPr id="43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124" y="692696"/>
            <a:ext cx="99131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직사각형 43"/>
          <p:cNvSpPr/>
          <p:nvPr/>
        </p:nvSpPr>
        <p:spPr>
          <a:xfrm>
            <a:off x="4895852" y="980728"/>
            <a:ext cx="3533644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Judgment</a:t>
            </a: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err="1" smtClean="0">
                <a:solidFill>
                  <a:schemeClr val="tx1"/>
                </a:solidFill>
              </a:rPr>
              <a:t>쓰레드를</a:t>
            </a:r>
            <a:r>
              <a:rPr lang="ko-KR" altLang="en-US" b="1" dirty="0" smtClean="0">
                <a:solidFill>
                  <a:schemeClr val="tx1"/>
                </a:solidFill>
              </a:rPr>
              <a:t> 생성하여서 메시지 큐 값들을 읽고 값을 비교하여 승패를 선정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8249660" y="4195565"/>
            <a:ext cx="426796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>
                <a:solidFill>
                  <a:schemeClr val="tx1"/>
                </a:solidFill>
              </a:rPr>
              <a:t>1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0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2267744" y="2780928"/>
            <a:ext cx="1080120" cy="2880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flipH="1" flipV="1">
            <a:off x="5471392" y="2780928"/>
            <a:ext cx="1116832" cy="36004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V="1">
            <a:off x="4406076" y="1916832"/>
            <a:ext cx="0" cy="50405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32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221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500" b="1" dirty="0" smtClean="0"/>
              <a:t>Design</a:t>
            </a:r>
            <a:r>
              <a:rPr lang="en-US" altLang="ko-KR" sz="2500" dirty="0" smtClean="0"/>
              <a:t>(2)</a:t>
            </a:r>
            <a:endParaRPr lang="ko-KR" altLang="en-US" sz="1500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12218" y="980728"/>
            <a:ext cx="453179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19615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19615"/>
            <a:ext cx="1318422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1576467" y="5552923"/>
            <a:ext cx="1260815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824939" y="5532673"/>
            <a:ext cx="1260815" cy="3600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627785" y="2575857"/>
            <a:ext cx="144015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</a:t>
            </a:r>
            <a:r>
              <a:rPr lang="en-US" altLang="ko-KR" b="1" dirty="0" smtClean="0">
                <a:solidFill>
                  <a:schemeClr val="tx1"/>
                </a:solidFill>
              </a:rPr>
              <a:t>essage </a:t>
            </a:r>
            <a:r>
              <a:rPr lang="en-US" altLang="ko-KR" b="1" dirty="0">
                <a:solidFill>
                  <a:schemeClr val="tx1"/>
                </a:solidFill>
              </a:rPr>
              <a:t>queue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467544" y="3501008"/>
            <a:ext cx="8136904" cy="0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모서리가 둥근 직사각형 23"/>
          <p:cNvSpPr/>
          <p:nvPr/>
        </p:nvSpPr>
        <p:spPr>
          <a:xfrm>
            <a:off x="2233569" y="3645024"/>
            <a:ext cx="1722939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2756" y="436596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68632" y="437558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35522" y="437558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27208" y="504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68632" y="5049726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35522" y="504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34677" y="571269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68632" y="571269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35522" y="571269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326894" y="418594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782770" y="4195565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277952" y="3252536"/>
            <a:ext cx="354788" cy="50319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341346" y="486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82770" y="4869706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249660" y="486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348815" y="5532672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7782770" y="553267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249660" y="5532673"/>
            <a:ext cx="354788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991764" y="3393855"/>
            <a:ext cx="430220" cy="50319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>
                <a:solidFill>
                  <a:schemeClr val="tx1"/>
                </a:solidFill>
              </a:rPr>
              <a:t>1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0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  <p:pic>
        <p:nvPicPr>
          <p:cNvPr id="43" name="Picture 2" descr="C:\Users\song\AppData\Local\Microsoft\Windows\INetCache\IE\ED16D1B5\man-146638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124" y="692696"/>
            <a:ext cx="99131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8249660" y="4195565"/>
            <a:ext cx="426796" cy="50319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>
                <a:solidFill>
                  <a:schemeClr val="tx1"/>
                </a:solidFill>
              </a:rPr>
              <a:t>1</a:t>
            </a:r>
            <a:r>
              <a:rPr lang="en-US" altLang="ko-KR" sz="1500" b="1" dirty="0" smtClean="0">
                <a:solidFill>
                  <a:schemeClr val="tx1"/>
                </a:solidFill>
              </a:rPr>
              <a:t>0</a:t>
            </a:r>
            <a:endParaRPr lang="ko-KR" altLang="en-US" sz="1500" b="1" dirty="0">
              <a:solidFill>
                <a:schemeClr val="tx1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2211174" y="3067927"/>
            <a:ext cx="421620" cy="32403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flipH="1" flipV="1">
            <a:off x="4108918" y="3122966"/>
            <a:ext cx="2088232" cy="4500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V="1">
            <a:off x="3431009" y="1689398"/>
            <a:ext cx="536206" cy="8141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>
          <a:xfrm>
            <a:off x="4384780" y="2575857"/>
            <a:ext cx="1440159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</a:t>
            </a:r>
            <a:r>
              <a:rPr lang="en-US" altLang="ko-KR" b="1" dirty="0" smtClean="0">
                <a:solidFill>
                  <a:schemeClr val="tx1"/>
                </a:solidFill>
              </a:rPr>
              <a:t>essage </a:t>
            </a:r>
            <a:r>
              <a:rPr lang="en-US" altLang="ko-KR" b="1" dirty="0">
                <a:solidFill>
                  <a:schemeClr val="tx1"/>
                </a:solidFill>
              </a:rPr>
              <a:t>queue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4650363" y="1753254"/>
            <a:ext cx="454496" cy="68645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>
            <a:off x="5580112" y="3151921"/>
            <a:ext cx="697840" cy="20708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endCxn id="39" idx="3"/>
          </p:cNvCxnSpPr>
          <p:nvPr/>
        </p:nvCxnSpPr>
        <p:spPr>
          <a:xfrm flipH="1">
            <a:off x="2421984" y="3151921"/>
            <a:ext cx="2114012" cy="49353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타원 58"/>
          <p:cNvSpPr/>
          <p:nvPr/>
        </p:nvSpPr>
        <p:spPr>
          <a:xfrm>
            <a:off x="4908874" y="584886"/>
            <a:ext cx="3600400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4942252" y="800910"/>
            <a:ext cx="3533644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Judgment</a:t>
            </a: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각 유저들에게 승패의 알림을 메시지 큐를 통해 전달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라운드가 끝난 후 큐 초기화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2627785" y="3755733"/>
            <a:ext cx="1440159" cy="4398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User1 </a:t>
            </a:r>
            <a:r>
              <a:rPr lang="ko-KR" altLang="en-US" b="1" dirty="0" smtClean="0">
                <a:solidFill>
                  <a:schemeClr val="tx1"/>
                </a:solidFill>
              </a:rPr>
              <a:t>승리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4587906" y="3896580"/>
            <a:ext cx="1440159" cy="4398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User1 </a:t>
            </a:r>
            <a:r>
              <a:rPr lang="ko-KR" altLang="en-US" b="1" dirty="0" smtClean="0">
                <a:solidFill>
                  <a:schemeClr val="tx1"/>
                </a:solidFill>
              </a:rPr>
              <a:t>승리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9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1995534" y="836712"/>
            <a:ext cx="4896544" cy="13681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300" b="1" dirty="0" err="1" smtClean="0">
                <a:solidFill>
                  <a:schemeClr val="tx1"/>
                </a:solidFill>
              </a:rPr>
              <a:t>쓰레드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 생성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</a:rPr>
              <a:t>- User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들이 보낸 값 비교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보낸 값 중 가장 큰 값 선정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선정한 값을 유저들에게 전송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300" b="1" dirty="0" err="1" smtClean="0">
                <a:solidFill>
                  <a:schemeClr val="tx1"/>
                </a:solidFill>
              </a:rPr>
              <a:t>쓰레드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 종료</a:t>
            </a:r>
            <a:endParaRPr lang="ko-KR" altLang="en-US" sz="1300" b="1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1995534" y="4221088"/>
            <a:ext cx="4896544" cy="13681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b="1" dirty="0" err="1" smtClean="0">
                <a:solidFill>
                  <a:schemeClr val="tx1"/>
                </a:solidFill>
              </a:rPr>
              <a:t>Typedef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300" b="1" dirty="0" err="1" smtClean="0">
                <a:solidFill>
                  <a:schemeClr val="tx1"/>
                </a:solidFill>
              </a:rPr>
              <a:t>Struct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{</a:t>
            </a:r>
          </a:p>
          <a:p>
            <a:r>
              <a:rPr lang="en-US" altLang="ko-KR" sz="1300" b="1" dirty="0" smtClean="0">
                <a:solidFill>
                  <a:schemeClr val="tx1"/>
                </a:solidFill>
              </a:rPr>
              <a:t>                    - </a:t>
            </a:r>
            <a:r>
              <a:rPr lang="en-US" altLang="ko-KR" sz="1300" b="1" dirty="0" err="1" smtClean="0">
                <a:solidFill>
                  <a:schemeClr val="tx1"/>
                </a:solidFill>
              </a:rPr>
              <a:t>Pid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값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ko-KR" altLang="en-US" sz="1300" b="1" dirty="0" smtClean="0">
                <a:solidFill>
                  <a:schemeClr val="tx1"/>
                </a:solidFill>
              </a:rPr>
              <a:t>                   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각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user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들이 내고자 하는 값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</a:rPr>
              <a:t>}data</a:t>
            </a:r>
            <a:endParaRPr lang="ko-KR" altLang="en-US" sz="13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699792" y="116632"/>
            <a:ext cx="360040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Judge Process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699792" y="5733256"/>
            <a:ext cx="360040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User Process</a:t>
            </a:r>
            <a:endParaRPr lang="ko-KR" altLang="en-US" dirty="0">
              <a:solidFill>
                <a:srgbClr val="FF0000"/>
              </a:solidFill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3995936" y="2348880"/>
            <a:ext cx="0" cy="151216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 flipV="1">
            <a:off x="4788024" y="2348880"/>
            <a:ext cx="0" cy="151216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4860032" y="2996952"/>
            <a:ext cx="2592288" cy="3960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Send Message Queue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827584" y="2996952"/>
            <a:ext cx="2944671" cy="3960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Receive Message Queue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2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221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500" b="1" dirty="0" smtClean="0"/>
              <a:t>사용 기술</a:t>
            </a:r>
            <a:endParaRPr lang="ko-KR" altLang="en-US" sz="2500" b="1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12218" y="980728"/>
            <a:ext cx="453179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467544" y="1700808"/>
            <a:ext cx="8208912" cy="446449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각 </a:t>
            </a:r>
            <a:r>
              <a:rPr lang="en-US" altLang="ko-KR" dirty="0" smtClean="0">
                <a:solidFill>
                  <a:schemeClr val="tx1"/>
                </a:solidFill>
              </a:rPr>
              <a:t>User</a:t>
            </a:r>
            <a:r>
              <a:rPr lang="ko-KR" altLang="en-US" dirty="0" smtClean="0">
                <a:solidFill>
                  <a:schemeClr val="tx1"/>
                </a:solidFill>
              </a:rPr>
              <a:t>들이 선정한 숫자를 </a:t>
            </a:r>
            <a:r>
              <a:rPr lang="en-US" altLang="ko-KR" dirty="0" smtClean="0">
                <a:solidFill>
                  <a:schemeClr val="tx1"/>
                </a:solidFill>
              </a:rPr>
              <a:t>Judgment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에게 값을 전달하도록 하는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    송신 </a:t>
            </a:r>
            <a:r>
              <a:rPr lang="en-US" altLang="ko-KR" b="1" dirty="0" smtClean="0">
                <a:solidFill>
                  <a:schemeClr val="tx1"/>
                </a:solidFill>
              </a:rPr>
              <a:t>message queue</a:t>
            </a:r>
          </a:p>
          <a:p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송신 </a:t>
            </a:r>
            <a:r>
              <a:rPr lang="en-US" altLang="ko-KR" dirty="0" smtClean="0">
                <a:solidFill>
                  <a:schemeClr val="tx1"/>
                </a:solidFill>
              </a:rPr>
              <a:t>message queue</a:t>
            </a:r>
            <a:r>
              <a:rPr lang="ko-KR" altLang="en-US" dirty="0" smtClean="0">
                <a:solidFill>
                  <a:schemeClr val="tx1"/>
                </a:solidFill>
              </a:rPr>
              <a:t>로부터 값을 읽고 </a:t>
            </a:r>
            <a:r>
              <a:rPr lang="ko-KR" altLang="en-US" dirty="0" err="1" smtClean="0">
                <a:solidFill>
                  <a:schemeClr val="tx1"/>
                </a:solidFill>
              </a:rPr>
              <a:t>비교후</a:t>
            </a:r>
            <a:r>
              <a:rPr lang="ko-KR" altLang="en-US" dirty="0" smtClean="0">
                <a:solidFill>
                  <a:schemeClr val="tx1"/>
                </a:solidFill>
              </a:rPr>
              <a:t> 보다 더 큰 값의 </a:t>
            </a:r>
            <a:r>
              <a:rPr lang="ko-KR" altLang="en-US" dirty="0" err="1" smtClean="0">
                <a:solidFill>
                  <a:schemeClr val="tx1"/>
                </a:solidFill>
              </a:rPr>
              <a:t>숫자를보낸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user</a:t>
            </a:r>
            <a:r>
              <a:rPr lang="ko-KR" altLang="en-US" dirty="0" smtClean="0">
                <a:solidFill>
                  <a:schemeClr val="tx1"/>
                </a:solidFill>
              </a:rPr>
              <a:t>의 정보를 </a:t>
            </a:r>
            <a:r>
              <a:rPr lang="en-US" altLang="ko-KR" dirty="0" smtClean="0">
                <a:solidFill>
                  <a:schemeClr val="tx1"/>
                </a:solidFill>
              </a:rPr>
              <a:t>Judgment</a:t>
            </a:r>
            <a:r>
              <a:rPr lang="ko-KR" altLang="en-US" dirty="0" smtClean="0">
                <a:solidFill>
                  <a:schemeClr val="tx1"/>
                </a:solidFill>
              </a:rPr>
              <a:t>에게 보내는 역할을 하도록 하는 </a:t>
            </a:r>
            <a:r>
              <a:rPr lang="en-US" altLang="ko-KR" b="1" dirty="0" smtClean="0">
                <a:solidFill>
                  <a:schemeClr val="tx1"/>
                </a:solidFill>
              </a:rPr>
              <a:t>Thread </a:t>
            </a:r>
            <a:r>
              <a:rPr lang="ko-KR" altLang="en-US" b="1" dirty="0" smtClean="0">
                <a:solidFill>
                  <a:schemeClr val="tx1"/>
                </a:solidFill>
              </a:rPr>
              <a:t>생성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b="1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ko-KR" dirty="0" smtClean="0">
                <a:solidFill>
                  <a:schemeClr val="tx1"/>
                </a:solidFill>
              </a:rPr>
              <a:t>Judgment</a:t>
            </a:r>
            <a:r>
              <a:rPr lang="ko-KR" altLang="en-US" dirty="0" smtClean="0">
                <a:solidFill>
                  <a:schemeClr val="tx1"/>
                </a:solidFill>
              </a:rPr>
              <a:t>가 각 </a:t>
            </a:r>
            <a:r>
              <a:rPr lang="en-US" altLang="ko-KR" dirty="0" smtClean="0">
                <a:solidFill>
                  <a:schemeClr val="tx1"/>
                </a:solidFill>
              </a:rPr>
              <a:t>User</a:t>
            </a:r>
            <a:r>
              <a:rPr lang="ko-KR" altLang="en-US" dirty="0" smtClean="0">
                <a:solidFill>
                  <a:schemeClr val="tx1"/>
                </a:solidFill>
              </a:rPr>
              <a:t>들에게 승패의 결과를 전달하도록 하는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   </a:t>
            </a:r>
            <a:r>
              <a:rPr lang="ko-KR" altLang="en-US" b="1" dirty="0" smtClean="0">
                <a:solidFill>
                  <a:schemeClr val="tx1"/>
                </a:solidFill>
              </a:rPr>
              <a:t>수신 </a:t>
            </a:r>
            <a:r>
              <a:rPr lang="en-US" altLang="ko-KR" b="1" dirty="0" smtClean="0">
                <a:solidFill>
                  <a:schemeClr val="tx1"/>
                </a:solidFill>
              </a:rPr>
              <a:t>message queue</a:t>
            </a:r>
          </a:p>
          <a:p>
            <a:endParaRPr lang="en-US" altLang="ko-K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48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육각형 12"/>
          <p:cNvSpPr/>
          <p:nvPr/>
        </p:nvSpPr>
        <p:spPr>
          <a:xfrm rot="16200000">
            <a:off x="3475639" y="1502335"/>
            <a:ext cx="3468037" cy="3144903"/>
          </a:xfrm>
          <a:prstGeom prst="hex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08서울남산체 L" panose="02020603020101020101" pitchFamily="18" charset="-127"/>
            </a:endParaRPr>
          </a:p>
        </p:txBody>
      </p:sp>
      <p:sp>
        <p:nvSpPr>
          <p:cNvPr id="14" name="육각형 13"/>
          <p:cNvSpPr/>
          <p:nvPr/>
        </p:nvSpPr>
        <p:spPr>
          <a:xfrm rot="16200000">
            <a:off x="3049893" y="1295470"/>
            <a:ext cx="3180006" cy="3558631"/>
          </a:xfrm>
          <a:prstGeom prst="hexag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08서울남산체 L" panose="02020603020101020101" pitchFamily="18" charset="-127"/>
            </a:endParaRPr>
          </a:p>
        </p:txBody>
      </p:sp>
      <p:sp>
        <p:nvSpPr>
          <p:cNvPr id="15" name="육각형 14"/>
          <p:cNvSpPr/>
          <p:nvPr/>
        </p:nvSpPr>
        <p:spPr>
          <a:xfrm rot="16200000">
            <a:off x="2401491" y="2178599"/>
            <a:ext cx="2521486" cy="2450894"/>
          </a:xfrm>
          <a:prstGeom prst="hex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08서울남산체 L" panose="02020603020101020101" pitchFamily="18" charset="-127"/>
            </a:endParaRPr>
          </a:p>
        </p:txBody>
      </p:sp>
      <p:sp>
        <p:nvSpPr>
          <p:cNvPr id="16" name="제목 72"/>
          <p:cNvSpPr txBox="1">
            <a:spLocks/>
          </p:cNvSpPr>
          <p:nvPr/>
        </p:nvSpPr>
        <p:spPr>
          <a:xfrm>
            <a:off x="2679453" y="2608045"/>
            <a:ext cx="3700464" cy="673367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ctr" defTabSz="912114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98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200" dirty="0" smtClean="0">
                <a:solidFill>
                  <a:schemeClr val="bg1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  <a:cs typeface="Tahoma" panose="020B0604030504040204" pitchFamily="34" charset="0"/>
              </a:rPr>
              <a:t>  감사합니다</a:t>
            </a:r>
            <a:endParaRPr lang="ko-KR" altLang="en-US" sz="3200" dirty="0">
              <a:solidFill>
                <a:schemeClr val="bg1"/>
              </a:solidFill>
              <a:latin typeface="08서울남산체 M" panose="02020603020101020101" pitchFamily="18" charset="-127"/>
              <a:ea typeface="08서울남산체 M" panose="02020603020101020101" pitchFamily="18" charset="-127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349</Words>
  <Application>Microsoft Office PowerPoint</Application>
  <PresentationFormat>화면 슬라이드 쇼(4:3)</PresentationFormat>
  <Paragraphs>137</Paragraphs>
  <Slides>8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심리 Poker  </vt:lpstr>
      <vt:lpstr>심리 Poker란?</vt:lpstr>
      <vt:lpstr>Flow Chart</vt:lpstr>
      <vt:lpstr>Design(1)</vt:lpstr>
      <vt:lpstr>Design(2)</vt:lpstr>
      <vt:lpstr>PowerPoint 프레젠테이션</vt:lpstr>
      <vt:lpstr>사용 기술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숫자 야구</dc:title>
  <dc:creator>Windows 사용자</dc:creator>
  <cp:lastModifiedBy>Windows 사용자</cp:lastModifiedBy>
  <cp:revision>26</cp:revision>
  <dcterms:created xsi:type="dcterms:W3CDTF">2018-12-05T11:07:14Z</dcterms:created>
  <dcterms:modified xsi:type="dcterms:W3CDTF">2018-12-11T03:53:13Z</dcterms:modified>
</cp:coreProperties>
</file>