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94" r:id="rId3"/>
    <p:sldId id="295" r:id="rId4"/>
    <p:sldId id="298" r:id="rId5"/>
    <p:sldId id="292" r:id="rId6"/>
    <p:sldId id="280" r:id="rId7"/>
    <p:sldId id="299" r:id="rId8"/>
    <p:sldId id="300" r:id="rId9"/>
    <p:sldId id="30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0" autoAdjust="0"/>
    <p:restoredTop sz="94712" autoAdjust="0"/>
  </p:normalViewPr>
  <p:slideViewPr>
    <p:cSldViewPr snapToGrid="0">
      <p:cViewPr varScale="1">
        <p:scale>
          <a:sx n="87" d="100"/>
          <a:sy n="87" d="100"/>
        </p:scale>
        <p:origin x="331" y="62"/>
      </p:cViewPr>
      <p:guideLst/>
    </p:cSldViewPr>
  </p:slideViewPr>
  <p:outlineViewPr>
    <p:cViewPr>
      <p:scale>
        <a:sx n="33" d="100"/>
        <a:sy n="33" d="100"/>
      </p:scale>
      <p:origin x="0" y="-2227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C0BC8-3D9E-4129-A771-FAB8ED1688B1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DD53B-CB70-4A2C-913C-C552AF6034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5763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https://www.trendmonitor.co.kr/tmweb/trend/allTrend/detail.do?bIdx=1147&amp;code=0201&amp;trendType=CKOREA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DD53B-CB70-4A2C-913C-C552AF60340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598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https://news.joins.com/article/22263872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DD53B-CB70-4A2C-913C-C552AF60340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288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https://news.joins.com/article/22263872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DD53B-CB70-4A2C-913C-C552AF60340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231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https://news.joins.com/article/22263872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DD53B-CB70-4A2C-913C-C552AF60340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158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11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780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88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289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5013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063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117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3680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742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433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856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0227DF05-B88A-4A79-ACFE-CC17705F9840}" type="datetimeFigureOut">
              <a:rPr lang="ko-KR" altLang="en-US" smtClean="0"/>
              <a:t>2018-12-18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3808B32-9D8E-4E9A-967D-65A8D62D7E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428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1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E82F12-14DD-4585-9C7F-0CB0B8CE58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Pheromone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8B66518-D6F2-45FB-8D8F-B81BD833F2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201421256 </a:t>
            </a:r>
            <a:r>
              <a:rPr lang="ko-KR" altLang="en-US" dirty="0"/>
              <a:t>박세환</a:t>
            </a:r>
            <a:endParaRPr lang="en-US" altLang="ko-KR" dirty="0"/>
          </a:p>
          <a:p>
            <a:r>
              <a:rPr lang="en-US" altLang="ko-KR" dirty="0"/>
              <a:t>201421268 </a:t>
            </a:r>
            <a:r>
              <a:rPr lang="ko-KR" altLang="en-US" dirty="0" err="1"/>
              <a:t>이승곤</a:t>
            </a:r>
            <a:endParaRPr lang="en-US" altLang="ko-KR" dirty="0"/>
          </a:p>
          <a:p>
            <a:r>
              <a:rPr lang="en-US" altLang="ko-KR" sz="1700" dirty="0"/>
              <a:t>[2018-2]</a:t>
            </a:r>
            <a:r>
              <a:rPr lang="ko-KR" altLang="en-US" sz="1700" dirty="0" err="1"/>
              <a:t>캡스톤디자인</a:t>
            </a:r>
            <a:r>
              <a:rPr lang="en-US" altLang="ko-KR" sz="1700" dirty="0"/>
              <a:t>_20181217_pheromone_</a:t>
            </a:r>
            <a:r>
              <a:rPr lang="ko-KR" altLang="en-US" sz="1700" dirty="0"/>
              <a:t>기말발표자료</a:t>
            </a:r>
            <a:endParaRPr lang="en-US" altLang="ko-KR" sz="1700" dirty="0"/>
          </a:p>
        </p:txBody>
      </p:sp>
    </p:spTree>
    <p:extLst>
      <p:ext uri="{BB962C8B-B14F-4D97-AF65-F5344CB8AC3E}">
        <p14:creationId xmlns:p14="http://schemas.microsoft.com/office/powerpoint/2010/main" val="1893007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7A172B-293D-4535-B1E9-58FBEBFFA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리뷰 영향력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600958-7B55-4AC8-8FAB-DC03ECC13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US" altLang="ko-KR" dirty="0"/>
              <a:t>- 10</a:t>
            </a:r>
            <a:r>
              <a:rPr lang="ko-KR" altLang="en-US" dirty="0"/>
              <a:t>명 중 </a:t>
            </a:r>
            <a:r>
              <a:rPr lang="en-US" altLang="ko-KR" dirty="0"/>
              <a:t>7</a:t>
            </a:r>
            <a:r>
              <a:rPr lang="ko-KR" altLang="en-US" dirty="0"/>
              <a:t>명 “리뷰 많은 제품 구매하며</a:t>
            </a:r>
            <a:r>
              <a:rPr lang="en-US" altLang="ko-KR" dirty="0"/>
              <a:t>(69.3%), </a:t>
            </a:r>
            <a:r>
              <a:rPr lang="ko-KR" altLang="en-US" dirty="0"/>
              <a:t>리뷰가 부정적이면 제품 구매하지 않아</a:t>
            </a:r>
            <a:r>
              <a:rPr lang="en-US" altLang="ko-KR" dirty="0"/>
              <a:t>(67.9%)”</a:t>
            </a:r>
          </a:p>
          <a:p>
            <a:pPr>
              <a:lnSpc>
                <a:spcPct val="11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소비자 리뷰 신뢰도 </a:t>
            </a:r>
            <a:r>
              <a:rPr lang="en-US" altLang="ko-KR" dirty="0"/>
              <a:t>68.5%</a:t>
            </a:r>
            <a:r>
              <a:rPr lang="ko-KR" altLang="en-US" dirty="0"/>
              <a:t>로 높아</a:t>
            </a:r>
            <a:r>
              <a:rPr lang="en-US" altLang="ko-KR" dirty="0"/>
              <a:t>, </a:t>
            </a:r>
            <a:r>
              <a:rPr lang="ko-KR" altLang="en-US" dirty="0"/>
              <a:t>그러나 </a:t>
            </a:r>
            <a:r>
              <a:rPr lang="en-US" altLang="ko-KR" dirty="0"/>
              <a:t>2011</a:t>
            </a:r>
            <a:r>
              <a:rPr lang="ko-KR" altLang="en-US" dirty="0"/>
              <a:t>년</a:t>
            </a:r>
            <a:r>
              <a:rPr lang="en-US" altLang="ko-KR" dirty="0"/>
              <a:t>(77.5%), 2012</a:t>
            </a:r>
            <a:r>
              <a:rPr lang="ko-KR" altLang="en-US" dirty="0"/>
              <a:t>년</a:t>
            </a:r>
            <a:r>
              <a:rPr lang="en-US" altLang="ko-KR" dirty="0"/>
              <a:t>(71.3%)</a:t>
            </a:r>
            <a:r>
              <a:rPr lang="ko-KR" altLang="en-US" dirty="0"/>
              <a:t>보다 낮아지고 있어</a:t>
            </a:r>
          </a:p>
          <a:p>
            <a:pPr>
              <a:lnSpc>
                <a:spcPct val="110000"/>
              </a:lnSpc>
            </a:pPr>
            <a:r>
              <a:rPr lang="en-US" altLang="ko-KR" dirty="0"/>
              <a:t>- 81.3% “</a:t>
            </a:r>
            <a:r>
              <a:rPr lang="ko-KR" altLang="en-US" dirty="0"/>
              <a:t>해당 제품을 만든 회사에서 작성한 리뷰 있다” </a:t>
            </a:r>
            <a:r>
              <a:rPr lang="en-US" altLang="ko-KR" dirty="0"/>
              <a:t>2011</a:t>
            </a:r>
            <a:r>
              <a:rPr lang="ko-KR" altLang="en-US" dirty="0"/>
              <a:t>년</a:t>
            </a:r>
            <a:r>
              <a:rPr lang="en-US" altLang="ko-KR" dirty="0"/>
              <a:t>(75.5%), 2012</a:t>
            </a:r>
            <a:r>
              <a:rPr lang="ko-KR" altLang="en-US" dirty="0"/>
              <a:t>년</a:t>
            </a:r>
            <a:r>
              <a:rPr lang="en-US" altLang="ko-KR" dirty="0"/>
              <a:t>(78.1%)</a:t>
            </a:r>
            <a:r>
              <a:rPr lang="ko-KR" altLang="en-US" dirty="0"/>
              <a:t>보다 늘어</a:t>
            </a:r>
          </a:p>
          <a:p>
            <a:pPr>
              <a:lnSpc>
                <a:spcPct val="110000"/>
              </a:lnSpc>
            </a:pPr>
            <a:r>
              <a:rPr lang="en-US" altLang="ko-KR" dirty="0"/>
              <a:t>- 74.7%</a:t>
            </a:r>
            <a:r>
              <a:rPr lang="ko-KR" altLang="en-US" dirty="0"/>
              <a:t>가 리뷰 작성 경험</a:t>
            </a:r>
            <a:r>
              <a:rPr lang="en-US" altLang="ko-KR" dirty="0"/>
              <a:t>, </a:t>
            </a:r>
            <a:r>
              <a:rPr lang="ko-KR" altLang="en-US" dirty="0"/>
              <a:t>제품 품질이 좋을 때보다는 안 좋거나</a:t>
            </a:r>
            <a:r>
              <a:rPr lang="en-US" altLang="ko-KR" dirty="0"/>
              <a:t>, </a:t>
            </a:r>
            <a:r>
              <a:rPr lang="ko-KR" altLang="en-US" dirty="0"/>
              <a:t>적립금 주는 경우 많이 작성</a:t>
            </a:r>
            <a:endParaRPr lang="en-US" altLang="ko-KR" dirty="0"/>
          </a:p>
          <a:p>
            <a:pPr>
              <a:lnSpc>
                <a:spcPct val="110000"/>
              </a:lnSpc>
            </a:pPr>
            <a:endParaRPr lang="en-US" altLang="ko-KR" dirty="0"/>
          </a:p>
          <a:p>
            <a:pPr algn="r">
              <a:lnSpc>
                <a:spcPct val="110000"/>
              </a:lnSpc>
            </a:pPr>
            <a:r>
              <a:rPr lang="ko-KR" altLang="en-US" sz="1900" dirty="0" err="1"/>
              <a:t>샘플수</a:t>
            </a:r>
            <a:r>
              <a:rPr lang="ko-KR" altLang="en-US" sz="1900" dirty="0"/>
              <a:t> </a:t>
            </a:r>
            <a:r>
              <a:rPr lang="en-US" altLang="ko-KR" sz="1900" dirty="0"/>
              <a:t>1200</a:t>
            </a:r>
            <a:br>
              <a:rPr lang="en-US" altLang="ko-KR" sz="1900" dirty="0"/>
            </a:br>
            <a:r>
              <a:rPr lang="en-US" altLang="ko-KR" sz="1900" dirty="0"/>
              <a:t>2014 </a:t>
            </a:r>
            <a:r>
              <a:rPr lang="ko-KR" altLang="en-US" sz="1900" dirty="0"/>
              <a:t>소비자 리뷰 영향력 조사 </a:t>
            </a:r>
            <a:r>
              <a:rPr lang="ko-KR" altLang="en-US" sz="1900" dirty="0" err="1"/>
              <a:t>마크로밀엠브레인</a:t>
            </a:r>
            <a:r>
              <a:rPr lang="ko-KR" altLang="en-US" sz="1900" dirty="0"/>
              <a:t> </a:t>
            </a:r>
            <a:r>
              <a:rPr lang="ko-KR" altLang="en-US" sz="1900" dirty="0" err="1"/>
              <a:t>컨텐츠사업부</a:t>
            </a:r>
            <a:r>
              <a:rPr lang="en-US" altLang="ko-KR" sz="1900" dirty="0"/>
              <a:t>(</a:t>
            </a:r>
            <a:r>
              <a:rPr lang="ko-KR" altLang="en-US" sz="1900" dirty="0" err="1"/>
              <a:t>트렌드모니터</a:t>
            </a:r>
            <a:r>
              <a:rPr lang="en-US" altLang="ko-KR" sz="1900" dirty="0"/>
              <a:t>)</a:t>
            </a:r>
          </a:p>
          <a:p>
            <a:pPr algn="r">
              <a:lnSpc>
                <a:spcPct val="110000"/>
              </a:lnSpc>
            </a:pPr>
            <a:endParaRPr lang="en-US" altLang="ko-KR" sz="1900" dirty="0"/>
          </a:p>
        </p:txBody>
      </p:sp>
    </p:spTree>
    <p:extLst>
      <p:ext uri="{BB962C8B-B14F-4D97-AF65-F5344CB8AC3E}">
        <p14:creationId xmlns:p14="http://schemas.microsoft.com/office/powerpoint/2010/main" val="188427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F895393B-8145-4AEB-9601-E5B14E83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371" y="1059895"/>
            <a:ext cx="3105976" cy="4738211"/>
          </a:xfrm>
        </p:spPr>
        <p:txBody>
          <a:bodyPr anchor="ctr">
            <a:normAutofit/>
          </a:bodyPr>
          <a:lstStyle/>
          <a:p>
            <a:r>
              <a:rPr lang="ko-KR" altLang="en-US" sz="4400" dirty="0">
                <a:solidFill>
                  <a:srgbClr val="FFFFFF"/>
                </a:solidFill>
              </a:rPr>
              <a:t>블록체인 </a:t>
            </a:r>
            <a:br>
              <a:rPr lang="en-US" altLang="ko-KR" sz="4400" dirty="0">
                <a:solidFill>
                  <a:srgbClr val="FFFFFF"/>
                </a:solidFill>
              </a:rPr>
            </a:br>
            <a:r>
              <a:rPr lang="ko-KR" altLang="en-US" sz="4400" dirty="0">
                <a:solidFill>
                  <a:srgbClr val="FFFFFF"/>
                </a:solidFill>
              </a:rPr>
              <a:t>네트워크</a:t>
            </a:r>
          </a:p>
        </p:txBody>
      </p:sp>
      <p:pic>
        <p:nvPicPr>
          <p:cNvPr id="7" name="그림 6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A5D754CB-1BF6-4036-8088-250CD18362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108" y="914400"/>
            <a:ext cx="524827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919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F895393B-8145-4AEB-9601-E5B14E83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371" y="1059895"/>
            <a:ext cx="3105976" cy="4738211"/>
          </a:xfrm>
        </p:spPr>
        <p:txBody>
          <a:bodyPr anchor="ctr">
            <a:normAutofit/>
          </a:bodyPr>
          <a:lstStyle/>
          <a:p>
            <a:r>
              <a:rPr lang="ko-KR" altLang="en-US" sz="4400" dirty="0">
                <a:solidFill>
                  <a:srgbClr val="FFFFFF"/>
                </a:solidFill>
              </a:rPr>
              <a:t>플랫폼</a:t>
            </a:r>
          </a:p>
        </p:txBody>
      </p:sp>
      <p:pic>
        <p:nvPicPr>
          <p:cNvPr id="3" name="내용 개체 틀 2">
            <a:extLst>
              <a:ext uri="{FF2B5EF4-FFF2-40B4-BE49-F238E27FC236}">
                <a16:creationId xmlns:a16="http://schemas.microsoft.com/office/drawing/2014/main" id="{9895DF87-1F91-4075-BCC8-7A1A96462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163" y="1223962"/>
            <a:ext cx="5362575" cy="4410075"/>
          </a:xfrm>
        </p:spPr>
      </p:pic>
    </p:spTree>
    <p:extLst>
      <p:ext uri="{BB962C8B-B14F-4D97-AF65-F5344CB8AC3E}">
        <p14:creationId xmlns:p14="http://schemas.microsoft.com/office/powerpoint/2010/main" val="2030202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F895393B-8145-4AEB-9601-E5B14E83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371" y="1059895"/>
            <a:ext cx="3105976" cy="4738211"/>
          </a:xfrm>
        </p:spPr>
        <p:txBody>
          <a:bodyPr anchor="ctr">
            <a:normAutofit/>
          </a:bodyPr>
          <a:lstStyle/>
          <a:p>
            <a:r>
              <a:rPr lang="ko-KR" altLang="en-US" sz="4400" dirty="0">
                <a:solidFill>
                  <a:srgbClr val="FFFFFF"/>
                </a:solidFill>
              </a:rPr>
              <a:t>리뷰</a:t>
            </a:r>
          </a:p>
        </p:txBody>
      </p:sp>
      <p:pic>
        <p:nvPicPr>
          <p:cNvPr id="3" name="내용 개체 틀 2">
            <a:extLst>
              <a:ext uri="{FF2B5EF4-FFF2-40B4-BE49-F238E27FC236}">
                <a16:creationId xmlns:a16="http://schemas.microsoft.com/office/drawing/2014/main" id="{7D86A445-F8A8-4545-A140-47B5A38F9E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451" y="2295828"/>
            <a:ext cx="6245225" cy="2266343"/>
          </a:xfrm>
        </p:spPr>
      </p:pic>
    </p:spTree>
    <p:extLst>
      <p:ext uri="{BB962C8B-B14F-4D97-AF65-F5344CB8AC3E}">
        <p14:creationId xmlns:p14="http://schemas.microsoft.com/office/powerpoint/2010/main" val="430445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823A8-9DF1-4AD7-84DC-A28736AEC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설계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1DD5C7-4AA2-40AF-9506-01685A815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블록체인네트워크는 </a:t>
            </a:r>
            <a:r>
              <a:rPr lang="en-US" altLang="ko-KR" sz="1400" dirty="0"/>
              <a:t>DPOS</a:t>
            </a:r>
            <a:r>
              <a:rPr lang="ko-KR" altLang="en-US" sz="1400" dirty="0"/>
              <a:t> 합의 프로토콜을 이용한다</a:t>
            </a:r>
            <a:r>
              <a:rPr lang="en-US" altLang="ko-KR" sz="1400" dirty="0"/>
              <a:t>.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블록체인네트워크는 </a:t>
            </a:r>
            <a:r>
              <a:rPr lang="en-US" altLang="ko-KR" sz="1400" dirty="0"/>
              <a:t>User</a:t>
            </a:r>
            <a:r>
              <a:rPr lang="ko-KR" altLang="en-US" sz="1400" dirty="0"/>
              <a:t>의 리뷰를 유지한다</a:t>
            </a:r>
            <a:r>
              <a:rPr lang="en-US" altLang="ko-KR" sz="1400" dirty="0"/>
              <a:t>.</a:t>
            </a:r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ko-KR" altLang="en-US" sz="1400" dirty="0"/>
              <a:t>사업자 등록번호</a:t>
            </a:r>
            <a:endParaRPr lang="en-US" altLang="ko-KR" sz="1400" dirty="0"/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ko-KR" altLang="en-US" sz="1400" dirty="0"/>
              <a:t>이용일자</a:t>
            </a:r>
            <a:endParaRPr lang="en-US" altLang="ko-KR" sz="1400" dirty="0"/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ko-KR" altLang="en-US" sz="1400" dirty="0"/>
              <a:t>사용자의 평가</a:t>
            </a:r>
            <a:r>
              <a:rPr lang="en-US" altLang="ko-KR" sz="1400" dirty="0"/>
              <a:t>(Good or Bad)</a:t>
            </a:r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ko-KR" altLang="en-US" sz="1400" dirty="0"/>
              <a:t>리뷰에 포함된 사진 혹은 글</a:t>
            </a:r>
            <a:endParaRPr lang="en-US" altLang="ko-KR" sz="1400" dirty="0"/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en-US" altLang="ko-KR" sz="1400" dirty="0"/>
              <a:t>Reference (User</a:t>
            </a:r>
            <a:r>
              <a:rPr lang="ko-KR" altLang="en-US" sz="1400" dirty="0"/>
              <a:t>가 참고한 다른 리뷰의 주소</a:t>
            </a:r>
            <a:r>
              <a:rPr lang="en-US" altLang="ko-KR" sz="1400" dirty="0"/>
              <a:t>)</a:t>
            </a:r>
          </a:p>
          <a:p>
            <a:pPr marL="713232" lvl="1" indent="-457200">
              <a:lnSpc>
                <a:spcPct val="120000"/>
              </a:lnSpc>
              <a:buFont typeface="+mj-ea"/>
              <a:buAutoNum type="circleNumDbPlain"/>
            </a:pPr>
            <a:r>
              <a:rPr lang="en-US" altLang="ko-KR" sz="1400" dirty="0"/>
              <a:t>Tail (User</a:t>
            </a:r>
            <a:r>
              <a:rPr lang="ko-KR" altLang="en-US" sz="1400" dirty="0"/>
              <a:t>의 리뷰가 </a:t>
            </a:r>
            <a:r>
              <a:rPr lang="en-US" altLang="ko-KR" sz="1400" dirty="0"/>
              <a:t>Reference</a:t>
            </a:r>
            <a:r>
              <a:rPr lang="ko-KR" altLang="en-US" sz="1400" dirty="0"/>
              <a:t>된 수</a:t>
            </a:r>
            <a:r>
              <a:rPr lang="en-US" altLang="ko-KR" sz="1400" dirty="0"/>
              <a:t>)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다른 이용자가 </a:t>
            </a:r>
            <a:r>
              <a:rPr lang="en-US" altLang="ko-KR" sz="1400" dirty="0"/>
              <a:t>User</a:t>
            </a:r>
            <a:r>
              <a:rPr lang="ko-KR" altLang="en-US" sz="1400" dirty="0"/>
              <a:t>의 리뷰를 참고할 경우 </a:t>
            </a:r>
            <a:r>
              <a:rPr lang="en-US" altLang="ko-KR" sz="1400" dirty="0"/>
              <a:t>Reference</a:t>
            </a:r>
            <a:r>
              <a:rPr lang="ko-KR" altLang="en-US" sz="1400" dirty="0"/>
              <a:t> 리뷰의 </a:t>
            </a:r>
            <a:r>
              <a:rPr lang="en-US" altLang="ko-KR" sz="1400" dirty="0"/>
              <a:t>Tail</a:t>
            </a:r>
            <a:r>
              <a:rPr lang="ko-KR" altLang="en-US" sz="1400" dirty="0"/>
              <a:t>값이 설정된다</a:t>
            </a:r>
            <a:r>
              <a:rPr lang="en-US" altLang="ko-KR" sz="1400" dirty="0"/>
              <a:t>.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리뷰의 최대 개수와 보존기간은 제한이 있다</a:t>
            </a:r>
            <a:r>
              <a:rPr lang="en-US" altLang="ko-KR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5006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823A8-9DF1-4AD7-84DC-A28736AEC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설계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1DD5C7-4AA2-40AF-9506-01685A815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3766185"/>
          </a:xfrm>
        </p:spPr>
        <p:txBody>
          <a:bodyPr>
            <a:noAutofit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en-US" altLang="ko-KR" sz="1400" dirty="0"/>
              <a:t>Operation 1. </a:t>
            </a:r>
            <a:r>
              <a:rPr lang="ko-KR" altLang="en-US" sz="1400" dirty="0"/>
              <a:t>리뷰작성</a:t>
            </a:r>
            <a:br>
              <a:rPr lang="en-US" altLang="ko-KR" sz="1400" dirty="0"/>
            </a:br>
            <a:r>
              <a:rPr lang="en-US" altLang="ko-KR" sz="1400" dirty="0"/>
              <a:t>Blockchain</a:t>
            </a:r>
            <a:r>
              <a:rPr lang="ko-KR" altLang="en-US" sz="1400" dirty="0"/>
              <a:t> </a:t>
            </a:r>
            <a:r>
              <a:rPr lang="en-US" altLang="ko-KR" sz="1400" dirty="0"/>
              <a:t>Network</a:t>
            </a:r>
            <a:r>
              <a:rPr lang="ko-KR" altLang="en-US" sz="1400" dirty="0"/>
              <a:t>에 사업자 등록번호</a:t>
            </a:r>
            <a:r>
              <a:rPr lang="en-US" altLang="ko-KR" sz="1400" dirty="0"/>
              <a:t>, </a:t>
            </a:r>
            <a:r>
              <a:rPr lang="ko-KR" altLang="en-US" sz="1400" dirty="0"/>
              <a:t>이용일자</a:t>
            </a:r>
            <a:r>
              <a:rPr lang="en-US" altLang="ko-KR" sz="1400" dirty="0"/>
              <a:t>, </a:t>
            </a:r>
            <a:r>
              <a:rPr lang="ko-KR" altLang="en-US" sz="1400" dirty="0"/>
              <a:t>평가</a:t>
            </a:r>
            <a:r>
              <a:rPr lang="en-US" altLang="ko-KR" sz="1400" dirty="0"/>
              <a:t>, </a:t>
            </a:r>
            <a:r>
              <a:rPr lang="ko-KR" altLang="en-US" sz="1400" dirty="0"/>
              <a:t>사진 혹은 글</a:t>
            </a:r>
            <a:r>
              <a:rPr lang="en-US" altLang="ko-KR" sz="1400" dirty="0"/>
              <a:t>, Reference </a:t>
            </a:r>
            <a:r>
              <a:rPr lang="ko-KR" altLang="en-US" sz="1400" dirty="0"/>
              <a:t>값을 전송한다</a:t>
            </a:r>
            <a:r>
              <a:rPr lang="en-US" altLang="ko-KR" sz="1400" dirty="0"/>
              <a:t>.</a:t>
            </a:r>
            <a:br>
              <a:rPr lang="en-US" altLang="ko-KR" sz="1400" dirty="0"/>
            </a:br>
            <a:r>
              <a:rPr lang="en-US" altLang="ko-KR" sz="1400" dirty="0"/>
              <a:t>Reference</a:t>
            </a:r>
            <a:r>
              <a:rPr lang="ko-KR" altLang="en-US" sz="1400" dirty="0"/>
              <a:t>를 탐색하며 </a:t>
            </a:r>
            <a:r>
              <a:rPr lang="en-US" altLang="ko-KR" sz="1400" dirty="0"/>
              <a:t>Tail </a:t>
            </a:r>
            <a:r>
              <a:rPr lang="ko-KR" altLang="en-US" sz="1400" dirty="0"/>
              <a:t>값을 탐색 횟수로 설정한다</a:t>
            </a:r>
            <a:r>
              <a:rPr lang="en-US" altLang="ko-KR" sz="1400" dirty="0"/>
              <a:t>.(</a:t>
            </a:r>
            <a:r>
              <a:rPr lang="ko-KR" altLang="en-US" sz="1400" dirty="0"/>
              <a:t>단</a:t>
            </a:r>
            <a:r>
              <a:rPr lang="en-US" altLang="ko-KR" sz="1400" dirty="0"/>
              <a:t>, </a:t>
            </a:r>
            <a:r>
              <a:rPr lang="ko-KR" altLang="en-US" sz="1400" dirty="0"/>
              <a:t>기존의 </a:t>
            </a:r>
            <a:r>
              <a:rPr lang="en-US" altLang="ko-KR" sz="1400" dirty="0"/>
              <a:t>Tail </a:t>
            </a:r>
            <a:r>
              <a:rPr lang="ko-KR" altLang="en-US" sz="1400" dirty="0"/>
              <a:t>값 보다 클 경우</a:t>
            </a:r>
            <a:r>
              <a:rPr lang="en-US" altLang="ko-KR" sz="1400" dirty="0"/>
              <a:t>)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en-US" altLang="ko-KR" sz="1400" dirty="0"/>
              <a:t>Operation 2. </a:t>
            </a:r>
            <a:r>
              <a:rPr lang="ko-KR" altLang="en-US" sz="1400" dirty="0"/>
              <a:t>리뷰 리워드</a:t>
            </a:r>
            <a:br>
              <a:rPr lang="en-US" altLang="ko-KR" sz="1400" dirty="0"/>
            </a:br>
            <a:r>
              <a:rPr lang="en-US" altLang="ko-KR" sz="1400" dirty="0"/>
              <a:t>Tail </a:t>
            </a:r>
            <a:r>
              <a:rPr lang="ko-KR" altLang="en-US" sz="1400" dirty="0"/>
              <a:t>값이 일정 값이 되면 리워드를 받는다</a:t>
            </a:r>
            <a:r>
              <a:rPr lang="en-US" altLang="ko-KR" sz="1400" dirty="0"/>
              <a:t>.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en-US" altLang="ko-KR" sz="1400" dirty="0"/>
              <a:t>Operation 3. </a:t>
            </a:r>
            <a:r>
              <a:rPr lang="ko-KR" altLang="en-US" sz="1400" dirty="0"/>
              <a:t>리뷰 기한초과</a:t>
            </a:r>
            <a:br>
              <a:rPr lang="en-US" altLang="ko-KR" sz="1400" dirty="0"/>
            </a:br>
            <a:r>
              <a:rPr lang="ko-KR" altLang="en-US" sz="1400" dirty="0"/>
              <a:t>이용일자로부터 일정한 기간이 지난 리뷰는 그 전체를 삭제한다</a:t>
            </a:r>
            <a:r>
              <a:rPr lang="en-US" altLang="ko-KR" sz="1400" dirty="0"/>
              <a:t>.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en-US" altLang="ko-KR" sz="1400" dirty="0"/>
              <a:t>Operation 4. </a:t>
            </a:r>
            <a:r>
              <a:rPr lang="ko-KR" altLang="en-US" sz="1400" dirty="0"/>
              <a:t>리뷰 개수초과 </a:t>
            </a:r>
            <a:br>
              <a:rPr lang="en-US" altLang="ko-KR" sz="1400" dirty="0"/>
            </a:br>
            <a:r>
              <a:rPr lang="en-US" altLang="ko-KR" sz="1400" dirty="0"/>
              <a:t>Tail</a:t>
            </a:r>
            <a:r>
              <a:rPr lang="ko-KR" altLang="en-US" sz="1400" dirty="0"/>
              <a:t>의 값이 일정 수를 넘어서는 리뷰는 그 전체를 삭제한다</a:t>
            </a:r>
            <a:r>
              <a:rPr lang="en-US" altLang="ko-KR" sz="1400" dirty="0"/>
              <a:t>.</a:t>
            </a:r>
            <a:br>
              <a:rPr lang="en-US" altLang="ko-KR" sz="1400" dirty="0"/>
            </a:b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1278728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823A8-9DF1-4AD7-84DC-A28736AEC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설계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1DD5C7-4AA2-40AF-9506-01685A815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3766185"/>
          </a:xfrm>
        </p:spPr>
        <p:txBody>
          <a:bodyPr>
            <a:noAutofit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블록검증방법</a:t>
            </a:r>
            <a:endParaRPr lang="en-US" altLang="ko-KR" sz="1400" dirty="0"/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 err="1"/>
              <a:t>노드검증방법</a:t>
            </a:r>
            <a:br>
              <a:rPr lang="en-US" altLang="ko-KR" sz="1400" dirty="0"/>
            </a:br>
            <a:r>
              <a:rPr lang="ko-KR" altLang="en-US" sz="1400" dirty="0"/>
              <a:t>실주문자만이 리뷰를 작성할 수 있어야 함</a:t>
            </a:r>
            <a:r>
              <a:rPr lang="en-US" altLang="ko-KR" sz="1400" dirty="0"/>
              <a:t>(</a:t>
            </a:r>
            <a:r>
              <a:rPr lang="ko-KR" altLang="en-US" sz="1400" dirty="0"/>
              <a:t>영수증을 이용</a:t>
            </a:r>
            <a:r>
              <a:rPr lang="en-US" altLang="ko-KR" sz="1400" dirty="0"/>
              <a:t>?).</a:t>
            </a:r>
            <a:br>
              <a:rPr lang="en-US" altLang="ko-KR" sz="1400" dirty="0"/>
            </a:br>
            <a:r>
              <a:rPr lang="ko-KR" altLang="en-US" sz="1400" dirty="0"/>
              <a:t>같은 사업자등록번호로 작성된 리뷰에 참조를 해야 함</a:t>
            </a:r>
            <a:r>
              <a:rPr lang="en-US" altLang="ko-KR" sz="1400" dirty="0"/>
              <a:t>.</a:t>
            </a:r>
            <a:br>
              <a:rPr lang="en-US" altLang="ko-KR" sz="1400" dirty="0"/>
            </a:br>
            <a:r>
              <a:rPr lang="ko-KR" altLang="en-US" sz="1400" dirty="0"/>
              <a:t>참조한 리뷰의 이후 주문만이 유효함</a:t>
            </a:r>
            <a:r>
              <a:rPr lang="en-US" altLang="ko-KR" sz="1400" dirty="0"/>
              <a:t>.</a:t>
            </a:r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노드를 생성하기 위한 개인 키</a:t>
            </a:r>
            <a:r>
              <a:rPr lang="en-US" altLang="ko-KR" sz="1400" dirty="0"/>
              <a:t>, </a:t>
            </a:r>
            <a:r>
              <a:rPr lang="ko-KR" altLang="en-US" sz="1400" dirty="0"/>
              <a:t>공개 키</a:t>
            </a:r>
            <a:br>
              <a:rPr lang="en-US" altLang="ko-KR" sz="1400" dirty="0"/>
            </a:br>
            <a:r>
              <a:rPr lang="ko-KR" altLang="en-US" sz="1400" dirty="0"/>
              <a:t>한명이 하나의 주문내역으로 여러 개의 리뷰를 무분별하게 작성하면 안 됨</a:t>
            </a:r>
            <a:r>
              <a:rPr lang="en-US" altLang="ko-KR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1678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823A8-9DF1-4AD7-84DC-A28736AEC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1DD5C7-4AA2-40AF-9506-01685A815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3766185"/>
          </a:xfrm>
        </p:spPr>
        <p:txBody>
          <a:bodyPr>
            <a:noAutofit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설계 심화</a:t>
            </a:r>
            <a:endParaRPr lang="en-US" altLang="ko-KR" sz="1400" dirty="0"/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프로토타입 구현</a:t>
            </a:r>
            <a:endParaRPr lang="en-US" altLang="ko-KR" sz="1400" dirty="0"/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프로토타입 동작</a:t>
            </a:r>
            <a:endParaRPr lang="en-US" altLang="ko-KR" sz="1400" dirty="0"/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보완점</a:t>
            </a:r>
            <a:r>
              <a:rPr lang="en-US" altLang="ko-KR" sz="1400" dirty="0"/>
              <a:t>, </a:t>
            </a:r>
            <a:r>
              <a:rPr lang="ko-KR" altLang="en-US" sz="1400" dirty="0"/>
              <a:t>개선점 확인 후 개발</a:t>
            </a:r>
            <a:endParaRPr lang="en-US" altLang="ko-KR" sz="1400" dirty="0"/>
          </a:p>
          <a:p>
            <a:pPr marL="457200" indent="-457200">
              <a:lnSpc>
                <a:spcPct val="120000"/>
              </a:lnSpc>
              <a:buFont typeface="+mj-lt"/>
              <a:buAutoNum type="romanUcPeriod"/>
            </a:pPr>
            <a:r>
              <a:rPr lang="ko-KR" altLang="en-US" sz="1400" dirty="0"/>
              <a:t>구매유도 가치를 가지는 </a:t>
            </a:r>
            <a:r>
              <a:rPr lang="ko-KR" altLang="en-US" sz="1400" dirty="0" err="1"/>
              <a:t>쓸만한</a:t>
            </a:r>
            <a:r>
              <a:rPr lang="ko-KR" altLang="en-US" sz="1400"/>
              <a:t> 리뷰 </a:t>
            </a:r>
            <a:r>
              <a:rPr lang="ko-KR" altLang="en-US" sz="1400" dirty="0"/>
              <a:t>플랫폼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1964799086"/>
      </p:ext>
    </p:extLst>
  </p:cSld>
  <p:clrMapOvr>
    <a:masterClrMapping/>
  </p:clrMapOvr>
</p:sld>
</file>

<file path=ppt/theme/theme1.xml><?xml version="1.0" encoding="utf-8"?>
<a:theme xmlns:a="http://schemas.openxmlformats.org/drawingml/2006/main" name="메트로폴리탄">
  <a:themeElements>
    <a:clrScheme name="메트로폴리탄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메트로폴리탄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메트로폴리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TM03457491[[fn=메트로폴리탄]]</Template>
  <TotalTime>23467</TotalTime>
  <Words>272</Words>
  <Application>Microsoft Office PowerPoint</Application>
  <PresentationFormat>와이드스크린</PresentationFormat>
  <Paragraphs>48</Paragraphs>
  <Slides>9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맑은 고딕</vt:lpstr>
      <vt:lpstr>Arial</vt:lpstr>
      <vt:lpstr>Calibri Light</vt:lpstr>
      <vt:lpstr>메트로폴리탄</vt:lpstr>
      <vt:lpstr>Pheromone</vt:lpstr>
      <vt:lpstr>리뷰 영향력</vt:lpstr>
      <vt:lpstr>블록체인  네트워크</vt:lpstr>
      <vt:lpstr>플랫폼</vt:lpstr>
      <vt:lpstr>리뷰</vt:lpstr>
      <vt:lpstr>설계</vt:lpstr>
      <vt:lpstr>설계</vt:lpstr>
      <vt:lpstr>설계</vt:lpstr>
      <vt:lpstr>계획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캡스톤</dc:title>
  <dc:creator>박 세환</dc:creator>
  <cp:lastModifiedBy>박 세환</cp:lastModifiedBy>
  <cp:revision>128</cp:revision>
  <dcterms:created xsi:type="dcterms:W3CDTF">2018-09-19T14:30:06Z</dcterms:created>
  <dcterms:modified xsi:type="dcterms:W3CDTF">2018-12-17T15:28:38Z</dcterms:modified>
</cp:coreProperties>
</file>