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6"/>
  </p:notesMasterIdLst>
  <p:sldIdLst>
    <p:sldId id="271" r:id="rId2"/>
    <p:sldId id="258" r:id="rId3"/>
    <p:sldId id="293" r:id="rId4"/>
    <p:sldId id="292" r:id="rId5"/>
  </p:sldIdLst>
  <p:sldSz cx="9144000" cy="6858000" type="screen4x3"/>
  <p:notesSz cx="6805613" cy="9939338"/>
  <p:embeddedFontLst>
    <p:embeddedFont>
      <p:font typeface="나눔고딕" charset="-127"/>
      <p:regular r:id="rId7"/>
      <p:bold r:id="rId8"/>
    </p:embeddedFont>
    <p:embeddedFont>
      <p:font typeface="한컴바탕확장" pitchFamily="1" charset="-127"/>
      <p:regular r:id="rId9"/>
    </p:embeddedFont>
    <p:embeddedFont>
      <p:font typeface="한컴바탕" pitchFamily="18" charset="2"/>
      <p:regular r:id="rId10"/>
    </p:embeddedFont>
    <p:embeddedFont>
      <p:font typeface="MD개성체" pitchFamily="18" charset="-127"/>
      <p:regular r:id="rId11"/>
    </p:embeddedFont>
    <p:embeddedFont>
      <p:font typeface="HY견명조" pitchFamily="18" charset="-127"/>
      <p:regular r:id="rId12"/>
    </p:embeddedFont>
    <p:embeddedFont>
      <p:font typeface="나눔고딕 ExtraBold" charset="-127"/>
      <p:regular r:id="rId13"/>
      <p:bold r:id="rId14"/>
    </p:embeddedFont>
    <p:embeddedFont>
      <p:font typeface="맑은 고딕" pitchFamily="50" charset="-127"/>
      <p:regular r:id="rId15"/>
      <p:bold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FFFFCC"/>
    <a:srgbClr val="FFFF99"/>
    <a:srgbClr val="EEE800"/>
    <a:srgbClr val="4486A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732" autoAdjust="0"/>
    <p:restoredTop sz="94660"/>
  </p:normalViewPr>
  <p:slideViewPr>
    <p:cSldViewPr>
      <p:cViewPr varScale="1">
        <p:scale>
          <a:sx n="109" d="100"/>
          <a:sy n="109" d="100"/>
        </p:scale>
        <p:origin x="-18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445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3A397-4DC3-46CE-9AE3-45BE39C97A59}" type="datetimeFigureOut">
              <a:rPr lang="ko-KR" altLang="en-US" smtClean="0"/>
              <a:pPr/>
              <a:t>2018-12-10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3537" cy="4471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445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DF5DD3-10C4-4F53-9E08-2A05AD183D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://hangeul.naver.com/font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98D8404-51C6-4B08-BD89-F174425806F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직사각형 5"/>
          <p:cNvSpPr/>
          <p:nvPr userDrawn="1"/>
        </p:nvSpPr>
        <p:spPr>
          <a:xfrm>
            <a:off x="0" y="0"/>
            <a:ext cx="9144000" cy="68616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539552" y="548680"/>
            <a:ext cx="8064896" cy="2736304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539552" y="3284984"/>
            <a:ext cx="8064896" cy="1008112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539552" y="4293096"/>
            <a:ext cx="8064896" cy="651806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3" descr="C:\Documents and Settings\nhn\바탕 화면\naver_w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6381328"/>
            <a:ext cx="864890" cy="160826"/>
          </a:xfrm>
          <a:prstGeom prst="rect">
            <a:avLst/>
          </a:prstGeom>
          <a:noFill/>
        </p:spPr>
      </p:pic>
      <p:sp>
        <p:nvSpPr>
          <p:cNvPr id="16" name="부제목 2"/>
          <p:cNvSpPr txBox="1">
            <a:spLocks/>
          </p:cNvSpPr>
          <p:nvPr userDrawn="1"/>
        </p:nvSpPr>
        <p:spPr>
          <a:xfrm>
            <a:off x="395536" y="6452092"/>
            <a:ext cx="3024336" cy="289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rPr>
              <a:t>이 문서는 </a:t>
            </a:r>
            <a:r>
              <a:rPr kumimoji="0" lang="ko-KR" altLang="en-US" sz="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rPr>
              <a:t>나눔글꼴로</a:t>
            </a:r>
            <a:r>
              <a:rPr kumimoji="0" lang="ko-KR" alt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rPr>
              <a:t> 작성되었습니다</a:t>
            </a:r>
            <a:r>
              <a:rPr kumimoji="0" lang="en-US" altLang="ko-KR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rPr>
              <a:t>. </a:t>
            </a:r>
            <a:r>
              <a:rPr kumimoji="0" lang="ko-KR" altLang="en-US" sz="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hlinkClick r:id="rId3"/>
              </a:rPr>
              <a:t>설치하기</a:t>
            </a:r>
            <a:endParaRPr kumimoji="0" lang="ko-KR" altLang="en-US" sz="800" b="0" i="0" u="sng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0" y="0"/>
            <a:ext cx="9144000" cy="68616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539552" y="548680"/>
            <a:ext cx="8064896" cy="2736304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395536" y="404664"/>
            <a:ext cx="8352928" cy="1296144"/>
          </a:xfrm>
          <a:prstGeom prst="rect">
            <a:avLst/>
          </a:prstGeom>
          <a:noFill/>
          <a:ln w="88900">
            <a:solidFill>
              <a:schemeClr val="accent6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0" y="0"/>
            <a:ext cx="9144000" cy="68616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539552" y="548680"/>
            <a:ext cx="8064896" cy="2736304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539552" y="3284984"/>
            <a:ext cx="8064896" cy="1008112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539552" y="4293096"/>
            <a:ext cx="8064896" cy="651806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3" descr="C:\Documents and Settings\nhn\바탕 화면\naver_w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6262290"/>
            <a:ext cx="864890" cy="160826"/>
          </a:xfrm>
          <a:prstGeom prst="rect">
            <a:avLst/>
          </a:prstGeom>
          <a:noFill/>
        </p:spPr>
      </p:pic>
      <p:sp>
        <p:nvSpPr>
          <p:cNvPr id="12" name="제목 1"/>
          <p:cNvSpPr>
            <a:spLocks noGrp="1"/>
          </p:cNvSpPr>
          <p:nvPr>
            <p:ph type="title" hasCustomPrompt="1"/>
          </p:nvPr>
        </p:nvSpPr>
        <p:spPr>
          <a:xfrm>
            <a:off x="683568" y="709712"/>
            <a:ext cx="7776864" cy="2431256"/>
          </a:xfrm>
        </p:spPr>
        <p:txBody>
          <a:bodyPr anchor="t">
            <a:normAutofit/>
          </a:bodyPr>
          <a:lstStyle>
            <a:lvl1pPr algn="l">
              <a:defRPr sz="4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1pPr>
          </a:lstStyle>
          <a:p>
            <a:r>
              <a:rPr lang="ko-KR" altLang="en-US" smtClean="0"/>
              <a:t>제목을 입력하십시오</a:t>
            </a:r>
            <a:endParaRPr lang="ko-KR" altLang="en-US"/>
          </a:p>
        </p:txBody>
      </p:sp>
      <p:sp>
        <p:nvSpPr>
          <p:cNvPr id="14" name="텍스트 개체 틀 2"/>
          <p:cNvSpPr>
            <a:spLocks noGrp="1"/>
          </p:cNvSpPr>
          <p:nvPr>
            <p:ph type="body" idx="1" hasCustomPrompt="1"/>
          </p:nvPr>
        </p:nvSpPr>
        <p:spPr>
          <a:xfrm>
            <a:off x="683568" y="3441502"/>
            <a:ext cx="7776864" cy="639762"/>
          </a:xfrm>
        </p:spPr>
        <p:txBody>
          <a:bodyPr anchor="ctr">
            <a:norm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부제목</a:t>
            </a:r>
          </a:p>
        </p:txBody>
      </p:sp>
      <p:sp>
        <p:nvSpPr>
          <p:cNvPr id="15" name="텍스트 개체 틀 4"/>
          <p:cNvSpPr>
            <a:spLocks noGrp="1"/>
          </p:cNvSpPr>
          <p:nvPr>
            <p:ph type="body" sz="quarter" idx="3" hasCustomPrompt="1"/>
          </p:nvPr>
        </p:nvSpPr>
        <p:spPr>
          <a:xfrm>
            <a:off x="683568" y="4437113"/>
            <a:ext cx="7776863" cy="360040"/>
          </a:xfrm>
        </p:spPr>
        <p:txBody>
          <a:bodyPr anchor="ctr">
            <a:normAutofit/>
          </a:bodyPr>
          <a:lstStyle>
            <a:lvl1pPr marL="0" indent="0">
              <a:buNone/>
              <a:defRPr sz="1000" b="1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텍스트를 입력합니다</a:t>
            </a:r>
            <a:r>
              <a:rPr lang="en-US" altLang="ko-KR" smtClean="0"/>
              <a:t>.</a:t>
            </a:r>
            <a:endParaRPr lang="ko-KR" altLang="en-US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0" y="0"/>
            <a:ext cx="9144000" cy="68616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539552" y="548680"/>
            <a:ext cx="8064896" cy="2736304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3" descr="C:\Documents and Settings\nhn\바탕 화면\naver_w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6262290"/>
            <a:ext cx="864890" cy="160826"/>
          </a:xfrm>
          <a:prstGeom prst="rect">
            <a:avLst/>
          </a:prstGeom>
          <a:noFill/>
        </p:spPr>
      </p:pic>
      <p:sp>
        <p:nvSpPr>
          <p:cNvPr id="8" name="제목 1"/>
          <p:cNvSpPr>
            <a:spLocks noGrp="1"/>
          </p:cNvSpPr>
          <p:nvPr>
            <p:ph type="title" hasCustomPrompt="1"/>
          </p:nvPr>
        </p:nvSpPr>
        <p:spPr>
          <a:xfrm>
            <a:off x="683568" y="709712"/>
            <a:ext cx="7632848" cy="2359248"/>
          </a:xfrm>
        </p:spPr>
        <p:txBody>
          <a:bodyPr anchor="t">
            <a:normAutofit/>
          </a:bodyPr>
          <a:lstStyle>
            <a:lvl1pPr algn="l">
              <a:defRPr sz="4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defRPr>
            </a:lvl1pPr>
          </a:lstStyle>
          <a:p>
            <a:r>
              <a:rPr lang="ko-KR" altLang="en-US" smtClean="0"/>
              <a:t>제목을 입력하십시오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57200" y="463972"/>
            <a:ext cx="8229600" cy="1152128"/>
          </a:xfrm>
        </p:spPr>
        <p:txBody>
          <a:bodyPr anchor="t">
            <a:normAutofit/>
          </a:bodyPr>
          <a:lstStyle>
            <a:lvl1pPr algn="l">
              <a:defRPr sz="3000" b="1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defRPr>
            </a:lvl1pPr>
          </a:lstStyle>
          <a:p>
            <a:r>
              <a:rPr lang="ko-KR" altLang="en-US" smtClean="0"/>
              <a:t>제목을 입력하십시오 </a:t>
            </a:r>
            <a:endParaRPr lang="ko-KR" altLang="en-US"/>
          </a:p>
        </p:txBody>
      </p:sp>
      <p:sp>
        <p:nvSpPr>
          <p:cNvPr id="6" name="직사각형 5"/>
          <p:cNvSpPr/>
          <p:nvPr userDrawn="1"/>
        </p:nvSpPr>
        <p:spPr>
          <a:xfrm>
            <a:off x="395536" y="404664"/>
            <a:ext cx="8352928" cy="1296144"/>
          </a:xfrm>
          <a:prstGeom prst="rect">
            <a:avLst/>
          </a:prstGeom>
          <a:noFill/>
          <a:ln w="88900">
            <a:solidFill>
              <a:schemeClr val="accent6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페이지 번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사용자정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직사각형 5"/>
          <p:cNvSpPr/>
          <p:nvPr userDrawn="1"/>
        </p:nvSpPr>
        <p:spPr>
          <a:xfrm>
            <a:off x="331277" y="6337895"/>
            <a:ext cx="47320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/>
            <a:fld id="{CD11B835-C8C7-43F8-9A40-E6B116444874}" type="slidenum">
              <a:rPr lang="ko-KR" altLang="en-US" sz="90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pPr lvl="0" algn="l"/>
              <a:t>‹#›</a:t>
            </a:fld>
            <a:endParaRPr lang="ko-KR" altLang="en-US" sz="900" dirty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0" r:id="rId2"/>
    <p:sldLayoutId id="2147483668" r:id="rId3"/>
    <p:sldLayoutId id="2147483669" r:id="rId4"/>
    <p:sldLayoutId id="2147483670" r:id="rId5"/>
    <p:sldLayoutId id="2147483662" r:id="rId6"/>
    <p:sldLayoutId id="2147483671" r:id="rId7"/>
    <p:sldLayoutId id="2147483666" r:id="rId8"/>
    <p:sldLayoutId id="2147483649" r:id="rId9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b="1" kern="1200">
          <a:solidFill>
            <a:schemeClr val="accent6">
              <a:lumMod val="75000"/>
            </a:schemeClr>
          </a:solidFill>
          <a:latin typeface="나눔고딕" pitchFamily="50" charset="-127"/>
          <a:ea typeface="나눔고딕" pitchFamily="5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None/>
        <a:defRPr sz="3200" b="1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None/>
        <a:defRPr sz="2800" b="1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None/>
        <a:defRPr sz="2400" b="1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None/>
        <a:defRPr sz="2000" b="1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None/>
        <a:defRPr sz="2000" b="1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-3600"/>
            <a:ext cx="9144000" cy="68616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539552" y="540729"/>
            <a:ext cx="8064896" cy="2745395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42910" y="714356"/>
            <a:ext cx="7128792" cy="1470025"/>
          </a:xfrm>
        </p:spPr>
        <p:txBody>
          <a:bodyPr>
            <a:noAutofit/>
          </a:bodyPr>
          <a:lstStyle/>
          <a:p>
            <a:pPr algn="l">
              <a:lnSpc>
                <a:spcPts val="5600"/>
              </a:lnSpc>
            </a:pPr>
            <a:r>
              <a:rPr lang="ko-KR" altLang="en-US" sz="4800" dirty="0" smtClean="0">
                <a:solidFill>
                  <a:schemeClr val="bg1"/>
                </a:solidFill>
                <a:latin typeface="한컴바탕확장" pitchFamily="1" charset="-127"/>
                <a:ea typeface="한컴바탕확장" pitchFamily="1" charset="-127"/>
              </a:rPr>
              <a:t>기말 프로젝트</a:t>
            </a:r>
            <a:endParaRPr lang="ko-KR" altLang="en-US" sz="4800" dirty="0">
              <a:solidFill>
                <a:schemeClr val="bg1"/>
              </a:solidFill>
              <a:latin typeface="한컴바탕확장" pitchFamily="1" charset="-127"/>
              <a:ea typeface="한컴바탕확장" pitchFamily="1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39668" y="3286124"/>
            <a:ext cx="8064896" cy="928694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539789" y="4214818"/>
            <a:ext cx="8064896" cy="857256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부제목 2"/>
          <p:cNvSpPr txBox="1">
            <a:spLocks/>
          </p:cNvSpPr>
          <p:nvPr/>
        </p:nvSpPr>
        <p:spPr>
          <a:xfrm>
            <a:off x="4429124" y="4286256"/>
            <a:ext cx="4192552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100" b="1" i="0" u="none" strike="noStrike" kern="1200" cap="none" spc="-2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한컴바탕" pitchFamily="18" charset="2"/>
                <a:ea typeface="한컴바탕" pitchFamily="18" charset="2"/>
                <a:cs typeface="한컴바탕" pitchFamily="18" charset="2"/>
              </a:rPr>
              <a:t>201321279 </a:t>
            </a:r>
            <a:r>
              <a:rPr kumimoji="0" lang="ko-KR" altLang="en-US" sz="2100" b="1" i="0" u="none" strike="noStrike" kern="1200" cap="none" spc="-2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한컴바탕" pitchFamily="18" charset="2"/>
                <a:ea typeface="한컴바탕" pitchFamily="18" charset="2"/>
                <a:cs typeface="한컴바탕" pitchFamily="18" charset="2"/>
              </a:rPr>
              <a:t>컴퓨터공학과 최석원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ko-KR" altLang="en-US" sz="2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  <p:sp>
        <p:nvSpPr>
          <p:cNvPr id="13" name="제목 1"/>
          <p:cNvSpPr txBox="1">
            <a:spLocks/>
          </p:cNvSpPr>
          <p:nvPr/>
        </p:nvSpPr>
        <p:spPr>
          <a:xfrm>
            <a:off x="634958" y="3325758"/>
            <a:ext cx="6865999" cy="7931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ts val="56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000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IPC</a:t>
            </a:r>
            <a:r>
              <a:rPr lang="ko-KR" altLang="en-US" sz="3000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r>
              <a:rPr lang="en-US" altLang="ko-KR" sz="3000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Message Queue</a:t>
            </a:r>
            <a:r>
              <a:rPr lang="ko-KR" altLang="en-US" sz="3000" dirty="0" smtClean="0">
                <a:solidFill>
                  <a:schemeClr val="bg1"/>
                </a:solidFill>
                <a:latin typeface="한컴바탕" pitchFamily="18" charset="2"/>
                <a:ea typeface="한컴바탕" pitchFamily="18" charset="2"/>
                <a:cs typeface="한컴바탕" pitchFamily="18" charset="2"/>
              </a:rPr>
              <a:t>를 이용한 채팅</a:t>
            </a:r>
            <a:endParaRPr kumimoji="0" lang="ko-KR" altLang="en-US" sz="30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한컴바탕" pitchFamily="18" charset="2"/>
              <a:ea typeface="한컴바탕" pitchFamily="18" charset="2"/>
              <a:cs typeface="한컴바탕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0" y="-3600"/>
            <a:ext cx="9144000" cy="68616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76597" y="458982"/>
            <a:ext cx="6552728" cy="1152128"/>
          </a:xfrm>
        </p:spPr>
        <p:txBody>
          <a:bodyPr>
            <a:noAutofit/>
          </a:bodyPr>
          <a:lstStyle/>
          <a:p>
            <a:pPr algn="l"/>
            <a:r>
              <a:rPr lang="ko-KR" altLang="en-US" sz="4000" spc="-100" dirty="0" smtClean="0">
                <a:solidFill>
                  <a:schemeClr val="bg1"/>
                </a:solidFill>
                <a:latin typeface="MD개성체" pitchFamily="18" charset="-127"/>
                <a:ea typeface="MD개성체" pitchFamily="18" charset="-127"/>
                <a:cs typeface="한컴바탕" pitchFamily="18" charset="2"/>
              </a:rPr>
              <a:t>주</a:t>
            </a:r>
            <a:r>
              <a:rPr lang="ko-KR" altLang="en-US" sz="4000" spc="-100" dirty="0" smtClean="0">
                <a:solidFill>
                  <a:schemeClr val="bg1"/>
                </a:solidFill>
                <a:latin typeface="MD개성체" pitchFamily="18" charset="-127"/>
                <a:ea typeface="MD개성체" pitchFamily="18" charset="-127"/>
                <a:cs typeface="한컴바탕" pitchFamily="18" charset="2"/>
              </a:rPr>
              <a:t>제</a:t>
            </a:r>
            <a:endParaRPr lang="en-US" altLang="ko-KR" sz="4000" b="1" spc="-100" dirty="0" smtClean="0">
              <a:solidFill>
                <a:schemeClr val="bg1"/>
              </a:solidFill>
              <a:latin typeface="MD개성체" pitchFamily="18" charset="-127"/>
              <a:ea typeface="MD개성체" pitchFamily="18" charset="-127"/>
              <a:cs typeface="한컴바탕" pitchFamily="18" charset="2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5536" y="404664"/>
            <a:ext cx="8352928" cy="1296144"/>
          </a:xfrm>
          <a:prstGeom prst="rect">
            <a:avLst/>
          </a:prstGeom>
          <a:noFill/>
          <a:ln w="889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8596" y="2357430"/>
            <a:ext cx="7715304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</a:pPr>
            <a:r>
              <a:rPr lang="en-US" altLang="ko-KR" sz="2300" spc="-2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Message Queue</a:t>
            </a:r>
            <a:r>
              <a:rPr lang="ko-KR" altLang="en-US" sz="2300" spc="-2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를 이용한</a:t>
            </a:r>
            <a:r>
              <a:rPr lang="ko-KR" altLang="en-US" sz="2300" spc="-2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채팅 프로그램</a:t>
            </a:r>
            <a:endParaRPr lang="en-US" altLang="ko-KR" sz="2300" kern="1200" spc="-20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2943" y="2988825"/>
            <a:ext cx="7715304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500" kern="12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1500" kern="12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– </a:t>
            </a:r>
            <a:r>
              <a:rPr lang="en-US" altLang="ko-KR" sz="15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P2P</a:t>
            </a:r>
            <a:r>
              <a:rPr lang="ko-KR" altLang="en-US" sz="15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형태의 채팅프로그램</a:t>
            </a:r>
            <a:endParaRPr lang="en-US" altLang="ko-KR" sz="1500" spc="-20" dirty="0" smtClean="0">
              <a:solidFill>
                <a:schemeClr val="bg1"/>
              </a:solidFill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500" kern="1200" spc="-20" dirty="0" smtClean="0">
              <a:solidFill>
                <a:schemeClr val="bg1"/>
              </a:solidFill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5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-</a:t>
            </a:r>
            <a:r>
              <a:rPr lang="ko-KR" altLang="en-US" sz="15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사용자 간의 대화 즉 </a:t>
            </a:r>
            <a:r>
              <a:rPr lang="en-US" altLang="ko-KR" sz="15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Send,  Receive</a:t>
            </a:r>
            <a:r>
              <a:rPr lang="ko-KR" altLang="en-US" sz="15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를 메시지 큐를 이용하여 사용자간의 대화를 전송</a:t>
            </a:r>
            <a:r>
              <a:rPr lang="en-US" altLang="ko-KR" sz="15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 </a:t>
            </a:r>
            <a:endParaRPr lang="en-US" altLang="ko-KR" sz="1500" spc="-20" dirty="0" smtClean="0">
              <a:solidFill>
                <a:schemeClr val="bg1"/>
              </a:solidFill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500" kern="1200" spc="-20" dirty="0" smtClean="0">
              <a:solidFill>
                <a:schemeClr val="bg1"/>
              </a:solidFill>
              <a:latin typeface="HY견명조" pitchFamily="18" charset="-127"/>
              <a:ea typeface="HY견명조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5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-S</a:t>
            </a:r>
            <a:r>
              <a:rPr lang="en-US" altLang="ko-KR" sz="1500" kern="12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end,  Receive</a:t>
            </a:r>
            <a:r>
              <a:rPr lang="ko-KR" altLang="en-US" sz="15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는</a:t>
            </a:r>
            <a:r>
              <a:rPr lang="ko-KR" altLang="en-US" sz="1500" kern="12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 스레드를 이용하여 작업을 처리한다</a:t>
            </a:r>
            <a:r>
              <a:rPr lang="en-US" altLang="ko-KR" sz="1500" kern="1200" spc="-2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0" y="-3600"/>
            <a:ext cx="9144000" cy="68616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0" name="모서리가 둥근 직사각형 49"/>
          <p:cNvSpPr/>
          <p:nvPr/>
        </p:nvSpPr>
        <p:spPr>
          <a:xfrm>
            <a:off x="142844" y="2571744"/>
            <a:ext cx="8858312" cy="3786214"/>
          </a:xfrm>
          <a:prstGeom prst="round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76597" y="458982"/>
            <a:ext cx="6552728" cy="1152128"/>
          </a:xfrm>
        </p:spPr>
        <p:txBody>
          <a:bodyPr>
            <a:noAutofit/>
          </a:bodyPr>
          <a:lstStyle/>
          <a:p>
            <a:pPr algn="l"/>
            <a:r>
              <a:rPr lang="ko-KR" altLang="en-US" sz="4000" spc="-100" dirty="0" err="1" smtClean="0">
                <a:solidFill>
                  <a:schemeClr val="bg1"/>
                </a:solidFill>
                <a:latin typeface="MD개성체" pitchFamily="18" charset="-127"/>
                <a:ea typeface="MD개성체" pitchFamily="18" charset="-127"/>
                <a:cs typeface="한컴바탕" pitchFamily="18" charset="2"/>
              </a:rPr>
              <a:t>아키텍쳐</a:t>
            </a:r>
            <a:endParaRPr lang="en-US" altLang="ko-KR" sz="4000" b="1" spc="-100" dirty="0" smtClean="0">
              <a:solidFill>
                <a:schemeClr val="bg1"/>
              </a:solidFill>
              <a:latin typeface="MD개성체" pitchFamily="18" charset="-127"/>
              <a:ea typeface="MD개성체" pitchFamily="18" charset="-127"/>
              <a:cs typeface="한컴바탕" pitchFamily="18" charset="2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5536" y="404664"/>
            <a:ext cx="8352928" cy="1296144"/>
          </a:xfrm>
          <a:prstGeom prst="rect">
            <a:avLst/>
          </a:prstGeom>
          <a:noFill/>
          <a:ln w="889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44" name="직선 화살표 연결선 43"/>
          <p:cNvCxnSpPr/>
          <p:nvPr/>
        </p:nvCxnSpPr>
        <p:spPr>
          <a:xfrm flipV="1">
            <a:off x="3000364" y="3554579"/>
            <a:ext cx="85725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/>
          <p:nvPr/>
        </p:nvCxnSpPr>
        <p:spPr>
          <a:xfrm rot="10800000" flipV="1">
            <a:off x="5312507" y="4955325"/>
            <a:ext cx="785818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3847145" y="3119008"/>
            <a:ext cx="1500198" cy="377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</a:pPr>
            <a:r>
              <a:rPr lang="en-US" altLang="ko-KR" sz="1400" spc="-20" dirty="0" smtClean="0">
                <a:latin typeface="나눔고딕" pitchFamily="50" charset="-127"/>
                <a:ea typeface="나눔고딕" pitchFamily="50" charset="-127"/>
              </a:rPr>
              <a:t>Message Queue</a:t>
            </a:r>
            <a:endParaRPr lang="en-US" altLang="ko-KR" sz="1400" kern="1200" spc="-2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857620" y="5232368"/>
            <a:ext cx="1500198" cy="377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</a:pPr>
            <a:r>
              <a:rPr lang="en-US" altLang="ko-KR" sz="1400" spc="-20" dirty="0" smtClean="0">
                <a:latin typeface="나눔고딕" pitchFamily="50" charset="-127"/>
                <a:ea typeface="나눔고딕" pitchFamily="50" charset="-127"/>
              </a:rPr>
              <a:t>Message Queue</a:t>
            </a:r>
            <a:endParaRPr lang="en-US" altLang="ko-KR" sz="1400" kern="1200" spc="-20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77079" y="3929066"/>
            <a:ext cx="1500198" cy="377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ctr">
              <a:lnSpc>
                <a:spcPct val="150000"/>
              </a:lnSpc>
            </a:pPr>
            <a:r>
              <a:rPr lang="en-US" altLang="ko-KR" sz="1400" spc="-20" dirty="0" smtClean="0">
                <a:latin typeface="나눔고딕" pitchFamily="50" charset="-127"/>
                <a:ea typeface="나눔고딕" pitchFamily="50" charset="-127"/>
              </a:rPr>
              <a:t>CLIENT 2</a:t>
            </a:r>
          </a:p>
        </p:txBody>
      </p:sp>
      <p:cxnSp>
        <p:nvCxnSpPr>
          <p:cNvPr id="23" name="직선 화살표 연결선 22"/>
          <p:cNvCxnSpPr/>
          <p:nvPr/>
        </p:nvCxnSpPr>
        <p:spPr>
          <a:xfrm>
            <a:off x="5357818" y="3608599"/>
            <a:ext cx="785818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071802" y="3554579"/>
            <a:ext cx="1500198" cy="377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</a:pPr>
            <a:r>
              <a:rPr lang="en-US" altLang="ko-KR" sz="1400" spc="-20" dirty="0" smtClean="0">
                <a:latin typeface="나눔고딕" pitchFamily="50" charset="-127"/>
                <a:ea typeface="나눔고딕" pitchFamily="50" charset="-127"/>
              </a:rPr>
              <a:t>Send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86380" y="3516555"/>
            <a:ext cx="1500198" cy="377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</a:pPr>
            <a:r>
              <a:rPr lang="en-US" altLang="ko-KR" sz="1400" spc="-20" dirty="0" smtClean="0">
                <a:latin typeface="나눔고딕" pitchFamily="50" charset="-127"/>
                <a:ea typeface="나눔고딕" pitchFamily="50" charset="-127"/>
              </a:rPr>
              <a:t>Receive</a:t>
            </a:r>
          </a:p>
        </p:txBody>
      </p:sp>
      <p:cxnSp>
        <p:nvCxnSpPr>
          <p:cNvPr id="38" name="직선 화살표 연결선 37"/>
          <p:cNvCxnSpPr>
            <a:stCxn id="49" idx="1"/>
          </p:cNvCxnSpPr>
          <p:nvPr/>
        </p:nvCxnSpPr>
        <p:spPr>
          <a:xfrm rot="10800000">
            <a:off x="2928926" y="5018054"/>
            <a:ext cx="928694" cy="4032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410072" y="4910014"/>
            <a:ext cx="1500198" cy="377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</a:pPr>
            <a:r>
              <a:rPr lang="en-US" altLang="ko-KR" sz="1400" spc="-20" dirty="0" smtClean="0">
                <a:latin typeface="나눔고딕" pitchFamily="50" charset="-127"/>
                <a:ea typeface="나눔고딕" pitchFamily="50" charset="-127"/>
              </a:rPr>
              <a:t>Send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017782" y="4971321"/>
            <a:ext cx="1500198" cy="377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</a:pPr>
            <a:r>
              <a:rPr lang="en-US" altLang="ko-KR" sz="1400" spc="-20" dirty="0" smtClean="0">
                <a:latin typeface="나눔고딕" pitchFamily="50" charset="-127"/>
                <a:ea typeface="나눔고딕" pitchFamily="50" charset="-127"/>
              </a:rPr>
              <a:t>Receive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7158" y="3214686"/>
            <a:ext cx="2428892" cy="250033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527927" y="4028397"/>
            <a:ext cx="2071702" cy="642942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Send Thread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534870" y="4903071"/>
            <a:ext cx="2071702" cy="642942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Receive </a:t>
            </a:r>
            <a:r>
              <a:rPr lang="en-US" altLang="ko-KR" dirty="0" smtClean="0">
                <a:solidFill>
                  <a:schemeClr val="tx1"/>
                </a:solidFill>
              </a:rPr>
              <a:t>Thread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7158" y="3272238"/>
            <a:ext cx="24288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ctr">
              <a:lnSpc>
                <a:spcPct val="150000"/>
              </a:lnSpc>
            </a:pPr>
            <a:r>
              <a:rPr lang="en-US" altLang="ko-KR" sz="1400" spc="-20" dirty="0" smtClean="0">
                <a:latin typeface="나눔고딕" pitchFamily="50" charset="-127"/>
                <a:ea typeface="나눔고딕" pitchFamily="50" charset="-127"/>
              </a:rPr>
              <a:t>CLIENT 1</a:t>
            </a:r>
          </a:p>
        </p:txBody>
      </p:sp>
      <p:sp>
        <p:nvSpPr>
          <p:cNvPr id="53" name="모서리가 둥근 직사각형 52"/>
          <p:cNvSpPr/>
          <p:nvPr/>
        </p:nvSpPr>
        <p:spPr>
          <a:xfrm>
            <a:off x="6331823" y="3214686"/>
            <a:ext cx="2428892" cy="250033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모서리가 둥근 직사각형 53"/>
          <p:cNvSpPr/>
          <p:nvPr/>
        </p:nvSpPr>
        <p:spPr>
          <a:xfrm>
            <a:off x="6528719" y="3956959"/>
            <a:ext cx="2071702" cy="642942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Send Thread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5" name="모서리가 둥근 직사각형 54"/>
          <p:cNvSpPr/>
          <p:nvPr/>
        </p:nvSpPr>
        <p:spPr>
          <a:xfrm>
            <a:off x="6535662" y="4831633"/>
            <a:ext cx="2071702" cy="642942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Receive </a:t>
            </a:r>
            <a:r>
              <a:rPr lang="en-US" altLang="ko-KR" dirty="0" smtClean="0">
                <a:solidFill>
                  <a:schemeClr val="tx1"/>
                </a:solidFill>
              </a:rPr>
              <a:t>Thread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340532" y="3268706"/>
            <a:ext cx="2428892" cy="377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ctr">
              <a:lnSpc>
                <a:spcPct val="150000"/>
              </a:lnSpc>
            </a:pPr>
            <a:r>
              <a:rPr lang="en-US" altLang="ko-KR" sz="1400" spc="-20" dirty="0" smtClean="0">
                <a:latin typeface="나눔고딕" pitchFamily="50" charset="-127"/>
                <a:ea typeface="나눔고딕" pitchFamily="50" charset="-127"/>
              </a:rPr>
              <a:t>CLIENT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0" y="-3600"/>
            <a:ext cx="9144000" cy="68616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76597" y="458982"/>
            <a:ext cx="6552728" cy="1152128"/>
          </a:xfrm>
        </p:spPr>
        <p:txBody>
          <a:bodyPr>
            <a:noAutofit/>
          </a:bodyPr>
          <a:lstStyle/>
          <a:p>
            <a:pPr algn="l"/>
            <a:r>
              <a:rPr lang="ko-KR" altLang="en-US" sz="4000" spc="-100" dirty="0" smtClean="0">
                <a:solidFill>
                  <a:schemeClr val="bg1"/>
                </a:solidFill>
                <a:latin typeface="MD개성체" pitchFamily="18" charset="-127"/>
                <a:ea typeface="MD개성체" pitchFamily="18" charset="-127"/>
                <a:cs typeface="한컴바탕" pitchFamily="18" charset="2"/>
              </a:rPr>
              <a:t>메시지 </a:t>
            </a:r>
            <a:r>
              <a:rPr lang="ko-KR" altLang="en-US" sz="4000" spc="-100" dirty="0" err="1" smtClean="0">
                <a:solidFill>
                  <a:schemeClr val="bg1"/>
                </a:solidFill>
                <a:latin typeface="MD개성체" pitchFamily="18" charset="-127"/>
                <a:ea typeface="MD개성체" pitchFamily="18" charset="-127"/>
                <a:cs typeface="한컴바탕" pitchFamily="18" charset="2"/>
              </a:rPr>
              <a:t>플로우</a:t>
            </a:r>
            <a:endParaRPr lang="en-US" altLang="ko-KR" sz="4000" b="1" spc="-100" dirty="0" smtClean="0">
              <a:solidFill>
                <a:schemeClr val="bg1"/>
              </a:solidFill>
              <a:latin typeface="MD개성체" pitchFamily="18" charset="-127"/>
              <a:ea typeface="MD개성체" pitchFamily="18" charset="-127"/>
              <a:cs typeface="한컴바탕" pitchFamily="18" charset="2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5536" y="404664"/>
            <a:ext cx="8352928" cy="1296144"/>
          </a:xfrm>
          <a:prstGeom prst="rect">
            <a:avLst/>
          </a:prstGeom>
          <a:noFill/>
          <a:ln w="889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57224" y="2071678"/>
            <a:ext cx="2571768" cy="428628"/>
          </a:xfrm>
          <a:prstGeom prst="rect">
            <a:avLst/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162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Client 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143504" y="2071678"/>
            <a:ext cx="2580477" cy="42862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Client 2</a:t>
            </a:r>
            <a:endParaRPr lang="ko-KR" altLang="en-US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143504" y="3571876"/>
            <a:ext cx="2571768" cy="42862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err="1" smtClean="0">
                <a:solidFill>
                  <a:schemeClr val="tx1"/>
                </a:solidFill>
              </a:rPr>
              <a:t>pthread</a:t>
            </a:r>
            <a:r>
              <a:rPr lang="ko-KR" altLang="en-US" dirty="0" smtClean="0">
                <a:solidFill>
                  <a:schemeClr val="tx1"/>
                </a:solidFill>
              </a:rPr>
              <a:t>＿</a:t>
            </a:r>
            <a:r>
              <a:rPr lang="en-US" altLang="ko-KR" dirty="0" smtClean="0">
                <a:solidFill>
                  <a:schemeClr val="tx1"/>
                </a:solidFill>
              </a:rPr>
              <a:t>create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071802" y="4357694"/>
            <a:ext cx="2571768" cy="64294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Message Queue</a:t>
            </a:r>
          </a:p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(Send, Receive)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143504" y="2786058"/>
            <a:ext cx="2571768" cy="42862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err="1" smtClean="0">
                <a:solidFill>
                  <a:schemeClr val="tx1"/>
                </a:solidFill>
              </a:rPr>
              <a:t>mq</a:t>
            </a:r>
            <a:r>
              <a:rPr lang="ko-KR" altLang="en-US" dirty="0" smtClean="0">
                <a:solidFill>
                  <a:schemeClr val="tx1"/>
                </a:solidFill>
              </a:rPr>
              <a:t>＿</a:t>
            </a:r>
            <a:r>
              <a:rPr lang="en-US" altLang="ko-KR" dirty="0" smtClean="0">
                <a:solidFill>
                  <a:schemeClr val="tx1"/>
                </a:solidFill>
              </a:rPr>
              <a:t>open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857224" y="2786058"/>
            <a:ext cx="2571768" cy="42862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err="1" smtClean="0">
                <a:solidFill>
                  <a:schemeClr val="tx1"/>
                </a:solidFill>
              </a:rPr>
              <a:t>mq</a:t>
            </a:r>
            <a:r>
              <a:rPr lang="ko-KR" altLang="en-US" dirty="0" smtClean="0">
                <a:solidFill>
                  <a:schemeClr val="tx1"/>
                </a:solidFill>
              </a:rPr>
              <a:t>＿</a:t>
            </a:r>
            <a:r>
              <a:rPr lang="en-US" altLang="ko-KR" dirty="0" smtClean="0">
                <a:solidFill>
                  <a:schemeClr val="tx1"/>
                </a:solidFill>
              </a:rPr>
              <a:t>open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857224" y="3571876"/>
            <a:ext cx="2571768" cy="42862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err="1" smtClean="0">
                <a:solidFill>
                  <a:schemeClr val="tx1"/>
                </a:solidFill>
              </a:rPr>
              <a:t>pthread</a:t>
            </a:r>
            <a:r>
              <a:rPr lang="ko-KR" altLang="en-US" dirty="0" smtClean="0">
                <a:solidFill>
                  <a:schemeClr val="tx1"/>
                </a:solidFill>
              </a:rPr>
              <a:t>＿</a:t>
            </a:r>
            <a:r>
              <a:rPr lang="en-US" altLang="ko-KR" dirty="0" smtClean="0">
                <a:solidFill>
                  <a:schemeClr val="tx1"/>
                </a:solidFill>
              </a:rPr>
              <a:t>create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9" name="순서도: 판단 28"/>
          <p:cNvSpPr/>
          <p:nvPr/>
        </p:nvSpPr>
        <p:spPr>
          <a:xfrm>
            <a:off x="3205969" y="5249786"/>
            <a:ext cx="2286016" cy="785818"/>
          </a:xfrm>
          <a:prstGeom prst="flowChartDecision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 smtClean="0">
                <a:solidFill>
                  <a:schemeClr val="tx1"/>
                </a:solidFill>
              </a:rPr>
              <a:t>대화 속행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2035068" y="4714884"/>
            <a:ext cx="1151717" cy="928694"/>
            <a:chOff x="2000232" y="4786322"/>
            <a:chExt cx="1151717" cy="1019138"/>
          </a:xfrm>
        </p:grpSpPr>
        <p:cxnSp>
          <p:nvCxnSpPr>
            <p:cNvPr id="46" name="직선 연결선 45"/>
            <p:cNvCxnSpPr/>
            <p:nvPr/>
          </p:nvCxnSpPr>
          <p:spPr>
            <a:xfrm rot="10800000">
              <a:off x="2008941" y="5803872"/>
              <a:ext cx="114300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직선 연결선 47"/>
            <p:cNvCxnSpPr/>
            <p:nvPr/>
          </p:nvCxnSpPr>
          <p:spPr>
            <a:xfrm rot="5400000">
              <a:off x="1515818" y="5296863"/>
              <a:ext cx="100013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직선 화살표 연결선 49"/>
            <p:cNvCxnSpPr/>
            <p:nvPr/>
          </p:nvCxnSpPr>
          <p:spPr>
            <a:xfrm>
              <a:off x="2000232" y="4786322"/>
              <a:ext cx="100013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직사각형 51"/>
          <p:cNvSpPr/>
          <p:nvPr/>
        </p:nvSpPr>
        <p:spPr>
          <a:xfrm>
            <a:off x="3063093" y="6357958"/>
            <a:ext cx="2571768" cy="35719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종료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cxnSp>
        <p:nvCxnSpPr>
          <p:cNvPr id="56" name="직선 화살표 연결선 55"/>
          <p:cNvCxnSpPr>
            <a:stCxn id="9" idx="2"/>
            <a:endCxn id="27" idx="0"/>
          </p:cNvCxnSpPr>
          <p:nvPr/>
        </p:nvCxnSpPr>
        <p:spPr>
          <a:xfrm rot="5400000">
            <a:off x="2000232" y="2643182"/>
            <a:ext cx="28575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27" idx="2"/>
            <a:endCxn id="28" idx="0"/>
          </p:cNvCxnSpPr>
          <p:nvPr/>
        </p:nvCxnSpPr>
        <p:spPr>
          <a:xfrm rot="5400000">
            <a:off x="1964513" y="3393281"/>
            <a:ext cx="35719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화살표 연결선 59"/>
          <p:cNvCxnSpPr>
            <a:stCxn id="10" idx="2"/>
            <a:endCxn id="25" idx="0"/>
          </p:cNvCxnSpPr>
          <p:nvPr/>
        </p:nvCxnSpPr>
        <p:spPr>
          <a:xfrm rot="5400000">
            <a:off x="6288690" y="2641005"/>
            <a:ext cx="285752" cy="43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화살표 연결선 61"/>
          <p:cNvCxnSpPr>
            <a:stCxn id="25" idx="2"/>
            <a:endCxn id="13" idx="0"/>
          </p:cNvCxnSpPr>
          <p:nvPr/>
        </p:nvCxnSpPr>
        <p:spPr>
          <a:xfrm rot="5400000">
            <a:off x="6250793" y="3393281"/>
            <a:ext cx="35719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/>
          <p:cNvCxnSpPr/>
          <p:nvPr/>
        </p:nvCxnSpPr>
        <p:spPr>
          <a:xfrm>
            <a:off x="4500562" y="3786190"/>
            <a:ext cx="64294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>
            <a:off x="3428992" y="3786190"/>
            <a:ext cx="64294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화살표 연결선 66"/>
          <p:cNvCxnSpPr/>
          <p:nvPr/>
        </p:nvCxnSpPr>
        <p:spPr>
          <a:xfrm rot="5400000">
            <a:off x="3786182" y="4071942"/>
            <a:ext cx="57150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화살표 연결선 68"/>
          <p:cNvCxnSpPr/>
          <p:nvPr/>
        </p:nvCxnSpPr>
        <p:spPr>
          <a:xfrm rot="5400000">
            <a:off x="4214810" y="4071942"/>
            <a:ext cx="57150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18" idx="2"/>
            <a:endCxn id="29" idx="0"/>
          </p:cNvCxnSpPr>
          <p:nvPr/>
        </p:nvCxnSpPr>
        <p:spPr>
          <a:xfrm rot="5400000">
            <a:off x="4228757" y="5120857"/>
            <a:ext cx="249150" cy="870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직선 화살표 연결선 72"/>
          <p:cNvCxnSpPr>
            <a:stCxn id="29" idx="2"/>
            <a:endCxn id="52" idx="0"/>
          </p:cNvCxnSpPr>
          <p:nvPr/>
        </p:nvCxnSpPr>
        <p:spPr>
          <a:xfrm rot="5400000">
            <a:off x="4187800" y="6196781"/>
            <a:ext cx="32235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2786050" y="5286388"/>
            <a:ext cx="500066" cy="398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</a:pPr>
            <a:r>
              <a:rPr lang="en-US" altLang="ko-KR" sz="1500" spc="-2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Yes </a:t>
            </a:r>
            <a:endParaRPr lang="en-US" altLang="ko-KR" sz="1500" kern="1200" spc="-20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305432" y="5922387"/>
            <a:ext cx="500066" cy="398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</a:pPr>
            <a:r>
              <a:rPr lang="en-US" altLang="ko-KR" sz="1500" spc="-2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No </a:t>
            </a:r>
            <a:endParaRPr lang="en-US" altLang="ko-KR" sz="1500" kern="1200" spc="-20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사용자 지정 7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EBDDC3"/>
      </a:hlink>
      <a:folHlink>
        <a:srgbClr val="B29C93"/>
      </a:folHlink>
    </a:clrScheme>
    <a:fontScheme name="나눔고딕">
      <a:majorFont>
        <a:latin typeface="나눔고딕"/>
        <a:ea typeface="나눔고딕"/>
        <a:cs typeface=""/>
      </a:majorFont>
      <a:minorFont>
        <a:latin typeface="나눔고딕"/>
        <a:ea typeface="나눔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1883</TotalTime>
  <Words>101</Words>
  <Application>Microsoft Office PowerPoint</Application>
  <PresentationFormat>화면 슬라이드 쇼(4:3)</PresentationFormat>
  <Paragraphs>37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4" baseType="lpstr">
      <vt:lpstr>굴림</vt:lpstr>
      <vt:lpstr>Arial</vt:lpstr>
      <vt:lpstr>나눔고딕</vt:lpstr>
      <vt:lpstr>한컴바탕확장</vt:lpstr>
      <vt:lpstr>한컴바탕</vt:lpstr>
      <vt:lpstr>MD개성체</vt:lpstr>
      <vt:lpstr>HY견명조</vt:lpstr>
      <vt:lpstr>나눔고딕 ExtraBold</vt:lpstr>
      <vt:lpstr>맑은 고딕</vt:lpstr>
      <vt:lpstr>Office 테마</vt:lpstr>
      <vt:lpstr>기말 프로젝트</vt:lpstr>
      <vt:lpstr>주제</vt:lpstr>
      <vt:lpstr>아키텍쳐</vt:lpstr>
      <vt:lpstr>메시지 플로우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문서의 제목 </dc:title>
  <dc:creator>네이버 한글캠페인</dc:creator>
  <cp:lastModifiedBy>최석원</cp:lastModifiedBy>
  <cp:revision>93</cp:revision>
  <dcterms:created xsi:type="dcterms:W3CDTF">2011-08-25T02:21:48Z</dcterms:created>
  <dcterms:modified xsi:type="dcterms:W3CDTF">2018-12-10T12:47:05Z</dcterms:modified>
</cp:coreProperties>
</file>