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97" r:id="rId3"/>
    <p:sldId id="289" r:id="rId4"/>
    <p:sldId id="455" r:id="rId5"/>
    <p:sldId id="456" r:id="rId6"/>
    <p:sldId id="457" r:id="rId7"/>
    <p:sldId id="459" r:id="rId8"/>
    <p:sldId id="458" r:id="rId9"/>
    <p:sldId id="461" r:id="rId10"/>
    <p:sldId id="454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E1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100FCE-D904-4BD7-BA9C-3E6FB204286B}" type="doc">
      <dgm:prSet loTypeId="urn:microsoft.com/office/officeart/2008/layout/RadialCluster" loCatId="cycl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pPr latinLnBrk="1"/>
          <a:endParaRPr lang="ko-KR" altLang="en-US"/>
        </a:p>
      </dgm:t>
    </dgm:pt>
    <dgm:pt modelId="{0534A21A-2965-442B-B821-0569B9F26A19}">
      <dgm:prSet phldrT="[텍스트]"/>
      <dgm:spPr/>
      <dgm:t>
        <a:bodyPr/>
        <a:lstStyle/>
        <a:p>
          <a:pPr latinLnBrk="1"/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Server.c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9867F67E-437E-43E7-8726-A06100222B3A}" type="parTrans" cxnId="{B776D3EB-C92C-43AB-B955-5F989209B932}">
      <dgm:prSet/>
      <dgm:spPr/>
      <dgm:t>
        <a:bodyPr/>
        <a:lstStyle/>
        <a:p>
          <a:pPr latinLnBrk="1"/>
          <a:endParaRPr lang="ko-KR" altLang="en-US"/>
        </a:p>
      </dgm:t>
    </dgm:pt>
    <dgm:pt modelId="{C69EBBCB-CCE6-461B-9E89-DC9DA210C02A}" type="sibTrans" cxnId="{B776D3EB-C92C-43AB-B955-5F989209B932}">
      <dgm:prSet/>
      <dgm:spPr/>
      <dgm:t>
        <a:bodyPr/>
        <a:lstStyle/>
        <a:p>
          <a:pPr latinLnBrk="1"/>
          <a:endParaRPr lang="ko-KR" altLang="en-US"/>
        </a:p>
      </dgm:t>
    </dgm:pt>
    <dgm:pt modelId="{B3D27B22-F5E2-41A2-9F66-9FDCA3250BA3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A0522B64-F1D7-42DA-887B-3340754B7816}" type="parTrans" cxnId="{775B4664-501A-42AA-B1A3-14BE42BE6444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E5A345C5-4D70-4DB6-A809-50D84B09E82F}" type="sibTrans" cxnId="{775B4664-501A-42AA-B1A3-14BE42BE6444}">
      <dgm:prSet/>
      <dgm:spPr/>
      <dgm:t>
        <a:bodyPr/>
        <a:lstStyle/>
        <a:p>
          <a:pPr latinLnBrk="1"/>
          <a:endParaRPr lang="ko-KR" altLang="en-US"/>
        </a:p>
      </dgm:t>
    </dgm:pt>
    <dgm:pt modelId="{30111449-CDB1-4015-845A-F1E584011094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B3805B22-1D36-49A0-A88C-593EA7671C8C}" type="parTrans" cxnId="{6FEEA021-853B-4416-B321-36EC53A7CA33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C5A1431C-D8A2-4970-B873-04405D80C20A}" type="sibTrans" cxnId="{6FEEA021-853B-4416-B321-36EC53A7CA33}">
      <dgm:prSet/>
      <dgm:spPr/>
      <dgm:t>
        <a:bodyPr/>
        <a:lstStyle/>
        <a:p>
          <a:pPr latinLnBrk="1"/>
          <a:endParaRPr lang="ko-KR" altLang="en-US"/>
        </a:p>
      </dgm:t>
    </dgm:pt>
    <dgm:pt modelId="{52D88F2B-8725-4F0E-8635-1FE1B046958E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13C241F8-D833-424D-A18F-91BD9D58AF1B}" type="parTrans" cxnId="{D3B36E86-D68B-47E5-AB4D-F69A9A283BD9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85E56883-B2F8-43B6-9DF5-6A22893AF4BE}" type="sibTrans" cxnId="{D3B36E86-D68B-47E5-AB4D-F69A9A283BD9}">
      <dgm:prSet/>
      <dgm:spPr/>
      <dgm:t>
        <a:bodyPr/>
        <a:lstStyle/>
        <a:p>
          <a:pPr latinLnBrk="1"/>
          <a:endParaRPr lang="ko-KR" altLang="en-US"/>
        </a:p>
      </dgm:t>
    </dgm:pt>
    <dgm:pt modelId="{17BB2C84-3DCA-4747-AAAE-2C2B8C9FB8A9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76EABB94-8603-4C57-BB2A-AFCCC645E221}" type="parTrans" cxnId="{11FD5C84-6924-4942-98BD-523759024CB3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B6C8BB4A-2CAD-4CBE-8027-9261FD94C9BD}" type="sibTrans" cxnId="{11FD5C84-6924-4942-98BD-523759024CB3}">
      <dgm:prSet/>
      <dgm:spPr/>
      <dgm:t>
        <a:bodyPr/>
        <a:lstStyle/>
        <a:p>
          <a:pPr latinLnBrk="1"/>
          <a:endParaRPr lang="ko-KR" altLang="en-US"/>
        </a:p>
      </dgm:t>
    </dgm:pt>
    <dgm:pt modelId="{7D431B98-27DB-48F2-BEE6-E80913257047}" type="pres">
      <dgm:prSet presAssocID="{D3100FCE-D904-4BD7-BA9C-3E6FB204286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1EE08AF-1E9B-4FBE-AD66-43D6F308887B}" type="pres">
      <dgm:prSet presAssocID="{0534A21A-2965-442B-B821-0569B9F26A19}" presName="singleCycle" presStyleCnt="0"/>
      <dgm:spPr/>
    </dgm:pt>
    <dgm:pt modelId="{44476393-DBAA-4122-8F26-8213678A53A4}" type="pres">
      <dgm:prSet presAssocID="{0534A21A-2965-442B-B821-0569B9F26A19}" presName="singleCenter" presStyleLbl="node1" presStyleIdx="0" presStyleCnt="5">
        <dgm:presLayoutVars>
          <dgm:chMax val="7"/>
          <dgm:chPref val="7"/>
        </dgm:presLayoutVars>
      </dgm:prSet>
      <dgm:spPr/>
    </dgm:pt>
    <dgm:pt modelId="{C0AA690E-1E4C-4A82-8DD5-445E073BE7D6}" type="pres">
      <dgm:prSet presAssocID="{A0522B64-F1D7-42DA-887B-3340754B7816}" presName="Name56" presStyleLbl="parChTrans1D2" presStyleIdx="0" presStyleCnt="4"/>
      <dgm:spPr/>
    </dgm:pt>
    <dgm:pt modelId="{6E0CCFF4-6F36-4941-9B86-5FCB77654B31}" type="pres">
      <dgm:prSet presAssocID="{B3D27B22-F5E2-41A2-9F66-9FDCA3250BA3}" presName="text0" presStyleLbl="node1" presStyleIdx="1" presStyleCnt="5">
        <dgm:presLayoutVars>
          <dgm:bulletEnabled val="1"/>
        </dgm:presLayoutVars>
      </dgm:prSet>
      <dgm:spPr/>
    </dgm:pt>
    <dgm:pt modelId="{2A2E75B2-94D4-4940-A403-3DA5AC4BA64E}" type="pres">
      <dgm:prSet presAssocID="{B3805B22-1D36-49A0-A88C-593EA7671C8C}" presName="Name56" presStyleLbl="parChTrans1D2" presStyleIdx="1" presStyleCnt="4"/>
      <dgm:spPr/>
    </dgm:pt>
    <dgm:pt modelId="{1A4EA2BC-5FAA-45C5-9C38-9A331D80BB7E}" type="pres">
      <dgm:prSet presAssocID="{30111449-CDB1-4015-845A-F1E584011094}" presName="text0" presStyleLbl="node1" presStyleIdx="2" presStyleCnt="5">
        <dgm:presLayoutVars>
          <dgm:bulletEnabled val="1"/>
        </dgm:presLayoutVars>
      </dgm:prSet>
      <dgm:spPr/>
    </dgm:pt>
    <dgm:pt modelId="{B9758BEB-BCAA-45BD-AE63-9F4A114A8499}" type="pres">
      <dgm:prSet presAssocID="{13C241F8-D833-424D-A18F-91BD9D58AF1B}" presName="Name56" presStyleLbl="parChTrans1D2" presStyleIdx="2" presStyleCnt="4"/>
      <dgm:spPr/>
    </dgm:pt>
    <dgm:pt modelId="{11188FD2-0B62-4168-AD20-06ED400CD2D2}" type="pres">
      <dgm:prSet presAssocID="{52D88F2B-8725-4F0E-8635-1FE1B046958E}" presName="text0" presStyleLbl="node1" presStyleIdx="3" presStyleCnt="5">
        <dgm:presLayoutVars>
          <dgm:bulletEnabled val="1"/>
        </dgm:presLayoutVars>
      </dgm:prSet>
      <dgm:spPr/>
    </dgm:pt>
    <dgm:pt modelId="{BF28C70D-F851-4F8F-8DDA-BE382F7E4225}" type="pres">
      <dgm:prSet presAssocID="{76EABB94-8603-4C57-BB2A-AFCCC645E221}" presName="Name56" presStyleLbl="parChTrans1D2" presStyleIdx="3" presStyleCnt="4"/>
      <dgm:spPr/>
    </dgm:pt>
    <dgm:pt modelId="{D71190FF-8649-4718-8E98-A6AF9ABCE6A4}" type="pres">
      <dgm:prSet presAssocID="{17BB2C84-3DCA-4747-AAAE-2C2B8C9FB8A9}" presName="text0" presStyleLbl="node1" presStyleIdx="4" presStyleCnt="5">
        <dgm:presLayoutVars>
          <dgm:bulletEnabled val="1"/>
        </dgm:presLayoutVars>
      </dgm:prSet>
      <dgm:spPr/>
    </dgm:pt>
  </dgm:ptLst>
  <dgm:cxnLst>
    <dgm:cxn modelId="{D082F01A-EF06-4F8B-83D2-5366E01BF97E}" type="presOf" srcId="{30111449-CDB1-4015-845A-F1E584011094}" destId="{1A4EA2BC-5FAA-45C5-9C38-9A331D80BB7E}" srcOrd="0" destOrd="0" presId="urn:microsoft.com/office/officeart/2008/layout/RadialCluster"/>
    <dgm:cxn modelId="{6D0A341B-2033-4657-968B-275809830F1E}" type="presOf" srcId="{17BB2C84-3DCA-4747-AAAE-2C2B8C9FB8A9}" destId="{D71190FF-8649-4718-8E98-A6AF9ABCE6A4}" srcOrd="0" destOrd="0" presId="urn:microsoft.com/office/officeart/2008/layout/RadialCluster"/>
    <dgm:cxn modelId="{6FEEA021-853B-4416-B321-36EC53A7CA33}" srcId="{0534A21A-2965-442B-B821-0569B9F26A19}" destId="{30111449-CDB1-4015-845A-F1E584011094}" srcOrd="1" destOrd="0" parTransId="{B3805B22-1D36-49A0-A88C-593EA7671C8C}" sibTransId="{C5A1431C-D8A2-4970-B873-04405D80C20A}"/>
    <dgm:cxn modelId="{775B4664-501A-42AA-B1A3-14BE42BE6444}" srcId="{0534A21A-2965-442B-B821-0569B9F26A19}" destId="{B3D27B22-F5E2-41A2-9F66-9FDCA3250BA3}" srcOrd="0" destOrd="0" parTransId="{A0522B64-F1D7-42DA-887B-3340754B7816}" sibTransId="{E5A345C5-4D70-4DB6-A809-50D84B09E82F}"/>
    <dgm:cxn modelId="{11FD5C84-6924-4942-98BD-523759024CB3}" srcId="{0534A21A-2965-442B-B821-0569B9F26A19}" destId="{17BB2C84-3DCA-4747-AAAE-2C2B8C9FB8A9}" srcOrd="3" destOrd="0" parTransId="{76EABB94-8603-4C57-BB2A-AFCCC645E221}" sibTransId="{B6C8BB4A-2CAD-4CBE-8027-9261FD94C9BD}"/>
    <dgm:cxn modelId="{D3B36E86-D68B-47E5-AB4D-F69A9A283BD9}" srcId="{0534A21A-2965-442B-B821-0569B9F26A19}" destId="{52D88F2B-8725-4F0E-8635-1FE1B046958E}" srcOrd="2" destOrd="0" parTransId="{13C241F8-D833-424D-A18F-91BD9D58AF1B}" sibTransId="{85E56883-B2F8-43B6-9DF5-6A22893AF4BE}"/>
    <dgm:cxn modelId="{D995AD8D-1302-4FA5-BBEC-DED704ECC624}" type="presOf" srcId="{B3D27B22-F5E2-41A2-9F66-9FDCA3250BA3}" destId="{6E0CCFF4-6F36-4941-9B86-5FCB77654B31}" srcOrd="0" destOrd="0" presId="urn:microsoft.com/office/officeart/2008/layout/RadialCluster"/>
    <dgm:cxn modelId="{F8B21091-AC8D-477E-9F49-AE0BDACD6732}" type="presOf" srcId="{D3100FCE-D904-4BD7-BA9C-3E6FB204286B}" destId="{7D431B98-27DB-48F2-BEE6-E80913257047}" srcOrd="0" destOrd="0" presId="urn:microsoft.com/office/officeart/2008/layout/RadialCluster"/>
    <dgm:cxn modelId="{8D648598-570B-4B82-99E8-B0B095B447F0}" type="presOf" srcId="{B3805B22-1D36-49A0-A88C-593EA7671C8C}" destId="{2A2E75B2-94D4-4940-A403-3DA5AC4BA64E}" srcOrd="0" destOrd="0" presId="urn:microsoft.com/office/officeart/2008/layout/RadialCluster"/>
    <dgm:cxn modelId="{948719AD-21A9-45C3-BBD1-4A93EF45DC02}" type="presOf" srcId="{A0522B64-F1D7-42DA-887B-3340754B7816}" destId="{C0AA690E-1E4C-4A82-8DD5-445E073BE7D6}" srcOrd="0" destOrd="0" presId="urn:microsoft.com/office/officeart/2008/layout/RadialCluster"/>
    <dgm:cxn modelId="{0B9C86BC-8BB9-4D2B-A147-5F72651B7016}" type="presOf" srcId="{13C241F8-D833-424D-A18F-91BD9D58AF1B}" destId="{B9758BEB-BCAA-45BD-AE63-9F4A114A8499}" srcOrd="0" destOrd="0" presId="urn:microsoft.com/office/officeart/2008/layout/RadialCluster"/>
    <dgm:cxn modelId="{1D82E3C6-F287-4184-B003-28717DD705E1}" type="presOf" srcId="{52D88F2B-8725-4F0E-8635-1FE1B046958E}" destId="{11188FD2-0B62-4168-AD20-06ED400CD2D2}" srcOrd="0" destOrd="0" presId="urn:microsoft.com/office/officeart/2008/layout/RadialCluster"/>
    <dgm:cxn modelId="{739BD8DE-3F66-461C-8521-599FCB2365BA}" type="presOf" srcId="{76EABB94-8603-4C57-BB2A-AFCCC645E221}" destId="{BF28C70D-F851-4F8F-8DDA-BE382F7E4225}" srcOrd="0" destOrd="0" presId="urn:microsoft.com/office/officeart/2008/layout/RadialCluster"/>
    <dgm:cxn modelId="{3A245DE7-CBCD-4A47-AD64-B8BF336C5351}" type="presOf" srcId="{0534A21A-2965-442B-B821-0569B9F26A19}" destId="{44476393-DBAA-4122-8F26-8213678A53A4}" srcOrd="0" destOrd="0" presId="urn:microsoft.com/office/officeart/2008/layout/RadialCluster"/>
    <dgm:cxn modelId="{B776D3EB-C92C-43AB-B955-5F989209B932}" srcId="{D3100FCE-D904-4BD7-BA9C-3E6FB204286B}" destId="{0534A21A-2965-442B-B821-0569B9F26A19}" srcOrd="0" destOrd="0" parTransId="{9867F67E-437E-43E7-8726-A06100222B3A}" sibTransId="{C69EBBCB-CCE6-461B-9E89-DC9DA210C02A}"/>
    <dgm:cxn modelId="{EC32DC94-048E-459B-866C-0ACBEA1B7EAE}" type="presParOf" srcId="{7D431B98-27DB-48F2-BEE6-E80913257047}" destId="{F1EE08AF-1E9B-4FBE-AD66-43D6F308887B}" srcOrd="0" destOrd="0" presId="urn:microsoft.com/office/officeart/2008/layout/RadialCluster"/>
    <dgm:cxn modelId="{F98D1A54-8648-4C28-BA91-5E358B70F7CF}" type="presParOf" srcId="{F1EE08AF-1E9B-4FBE-AD66-43D6F308887B}" destId="{44476393-DBAA-4122-8F26-8213678A53A4}" srcOrd="0" destOrd="0" presId="urn:microsoft.com/office/officeart/2008/layout/RadialCluster"/>
    <dgm:cxn modelId="{61325FFA-2F95-4278-A351-58185BC69D24}" type="presParOf" srcId="{F1EE08AF-1E9B-4FBE-AD66-43D6F308887B}" destId="{C0AA690E-1E4C-4A82-8DD5-445E073BE7D6}" srcOrd="1" destOrd="0" presId="urn:microsoft.com/office/officeart/2008/layout/RadialCluster"/>
    <dgm:cxn modelId="{E8186F84-B0FB-4519-91E7-6D9E0F0CFF09}" type="presParOf" srcId="{F1EE08AF-1E9B-4FBE-AD66-43D6F308887B}" destId="{6E0CCFF4-6F36-4941-9B86-5FCB77654B31}" srcOrd="2" destOrd="0" presId="urn:microsoft.com/office/officeart/2008/layout/RadialCluster"/>
    <dgm:cxn modelId="{948A70DA-0559-43A0-9447-CA3B4B246312}" type="presParOf" srcId="{F1EE08AF-1E9B-4FBE-AD66-43D6F308887B}" destId="{2A2E75B2-94D4-4940-A403-3DA5AC4BA64E}" srcOrd="3" destOrd="0" presId="urn:microsoft.com/office/officeart/2008/layout/RadialCluster"/>
    <dgm:cxn modelId="{638DD1AF-86BC-4CE3-873C-2853E54C6783}" type="presParOf" srcId="{F1EE08AF-1E9B-4FBE-AD66-43D6F308887B}" destId="{1A4EA2BC-5FAA-45C5-9C38-9A331D80BB7E}" srcOrd="4" destOrd="0" presId="urn:microsoft.com/office/officeart/2008/layout/RadialCluster"/>
    <dgm:cxn modelId="{C9ABB010-BBBE-4743-8946-E97F49F4EDCA}" type="presParOf" srcId="{F1EE08AF-1E9B-4FBE-AD66-43D6F308887B}" destId="{B9758BEB-BCAA-45BD-AE63-9F4A114A8499}" srcOrd="5" destOrd="0" presId="urn:microsoft.com/office/officeart/2008/layout/RadialCluster"/>
    <dgm:cxn modelId="{13526AF2-7F0F-4BCE-8B04-DBE83037DBF8}" type="presParOf" srcId="{F1EE08AF-1E9B-4FBE-AD66-43D6F308887B}" destId="{11188FD2-0B62-4168-AD20-06ED400CD2D2}" srcOrd="6" destOrd="0" presId="urn:microsoft.com/office/officeart/2008/layout/RadialCluster"/>
    <dgm:cxn modelId="{FDBAAC6E-6491-4636-A913-C363F614CAEC}" type="presParOf" srcId="{F1EE08AF-1E9B-4FBE-AD66-43D6F308887B}" destId="{BF28C70D-F851-4F8F-8DDA-BE382F7E4225}" srcOrd="7" destOrd="0" presId="urn:microsoft.com/office/officeart/2008/layout/RadialCluster"/>
    <dgm:cxn modelId="{2FB8AAAC-D21D-4321-B06B-953C1B16182A}" type="presParOf" srcId="{F1EE08AF-1E9B-4FBE-AD66-43D6F308887B}" destId="{D71190FF-8649-4718-8E98-A6AF9ABCE6A4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100FCE-D904-4BD7-BA9C-3E6FB204286B}" type="doc">
      <dgm:prSet loTypeId="urn:microsoft.com/office/officeart/2008/layout/RadialCluster" loCatId="cycl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pPr latinLnBrk="1"/>
          <a:endParaRPr lang="ko-KR" altLang="en-US"/>
        </a:p>
      </dgm:t>
    </dgm:pt>
    <dgm:pt modelId="{0534A21A-2965-442B-B821-0569B9F26A19}">
      <dgm:prSet phldrT="[텍스트]"/>
      <dgm:spPr/>
      <dgm:t>
        <a:bodyPr/>
        <a:lstStyle/>
        <a:p>
          <a:pPr latinLnBrk="1"/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Server.c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9867F67E-437E-43E7-8726-A06100222B3A}" type="parTrans" cxnId="{B776D3EB-C92C-43AB-B955-5F989209B932}">
      <dgm:prSet/>
      <dgm:spPr/>
      <dgm:t>
        <a:bodyPr/>
        <a:lstStyle/>
        <a:p>
          <a:pPr latinLnBrk="1"/>
          <a:endParaRPr lang="ko-KR" altLang="en-US"/>
        </a:p>
      </dgm:t>
    </dgm:pt>
    <dgm:pt modelId="{C69EBBCB-CCE6-461B-9E89-DC9DA210C02A}" type="sibTrans" cxnId="{B776D3EB-C92C-43AB-B955-5F989209B932}">
      <dgm:prSet/>
      <dgm:spPr/>
      <dgm:t>
        <a:bodyPr/>
        <a:lstStyle/>
        <a:p>
          <a:pPr latinLnBrk="1"/>
          <a:endParaRPr lang="ko-KR" altLang="en-US"/>
        </a:p>
      </dgm:t>
    </dgm:pt>
    <dgm:pt modelId="{B3D27B22-F5E2-41A2-9F66-9FDCA3250BA3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A0522B64-F1D7-42DA-887B-3340754B7816}" type="parTrans" cxnId="{775B4664-501A-42AA-B1A3-14BE42BE6444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E5A345C5-4D70-4DB6-A809-50D84B09E82F}" type="sibTrans" cxnId="{775B4664-501A-42AA-B1A3-14BE42BE6444}">
      <dgm:prSet/>
      <dgm:spPr/>
      <dgm:t>
        <a:bodyPr/>
        <a:lstStyle/>
        <a:p>
          <a:pPr latinLnBrk="1"/>
          <a:endParaRPr lang="ko-KR" altLang="en-US"/>
        </a:p>
      </dgm:t>
    </dgm:pt>
    <dgm:pt modelId="{30111449-CDB1-4015-845A-F1E584011094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B3805B22-1D36-49A0-A88C-593EA7671C8C}" type="parTrans" cxnId="{6FEEA021-853B-4416-B321-36EC53A7CA33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C5A1431C-D8A2-4970-B873-04405D80C20A}" type="sibTrans" cxnId="{6FEEA021-853B-4416-B321-36EC53A7CA33}">
      <dgm:prSet/>
      <dgm:spPr/>
      <dgm:t>
        <a:bodyPr/>
        <a:lstStyle/>
        <a:p>
          <a:pPr latinLnBrk="1"/>
          <a:endParaRPr lang="ko-KR" altLang="en-US"/>
        </a:p>
      </dgm:t>
    </dgm:pt>
    <dgm:pt modelId="{52D88F2B-8725-4F0E-8635-1FE1B046958E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13C241F8-D833-424D-A18F-91BD9D58AF1B}" type="parTrans" cxnId="{D3B36E86-D68B-47E5-AB4D-F69A9A283BD9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85E56883-B2F8-43B6-9DF5-6A22893AF4BE}" type="sibTrans" cxnId="{D3B36E86-D68B-47E5-AB4D-F69A9A283BD9}">
      <dgm:prSet/>
      <dgm:spPr/>
      <dgm:t>
        <a:bodyPr/>
        <a:lstStyle/>
        <a:p>
          <a:pPr latinLnBrk="1"/>
          <a:endParaRPr lang="ko-KR" altLang="en-US"/>
        </a:p>
      </dgm:t>
    </dgm:pt>
    <dgm:pt modelId="{17BB2C84-3DCA-4747-AAAE-2C2B8C9FB8A9}">
      <dgm:prSet phldrT="[텍스트]"/>
      <dgm:spPr/>
      <dgm:t>
        <a:bodyPr/>
        <a:lstStyle/>
        <a:p>
          <a:pPr latinLnBrk="1"/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76EABB94-8603-4C57-BB2A-AFCCC645E221}" type="parTrans" cxnId="{11FD5C84-6924-4942-98BD-523759024CB3}">
      <dgm:prSet/>
      <dgm:spPr/>
      <dgm:t>
        <a:bodyPr/>
        <a:lstStyle/>
        <a:p>
          <a:pPr latinLnBrk="1"/>
          <a:endParaRPr lang="ko-KR" altLang="en-US">
            <a:latin typeface="휴먼모음T" panose="02030504000101010101" pitchFamily="18" charset="-127"/>
            <a:ea typeface="휴먼모음T" panose="02030504000101010101" pitchFamily="18" charset="-127"/>
          </a:endParaRPr>
        </a:p>
      </dgm:t>
    </dgm:pt>
    <dgm:pt modelId="{B6C8BB4A-2CAD-4CBE-8027-9261FD94C9BD}" type="sibTrans" cxnId="{11FD5C84-6924-4942-98BD-523759024CB3}">
      <dgm:prSet/>
      <dgm:spPr/>
      <dgm:t>
        <a:bodyPr/>
        <a:lstStyle/>
        <a:p>
          <a:pPr latinLnBrk="1"/>
          <a:endParaRPr lang="ko-KR" altLang="en-US"/>
        </a:p>
      </dgm:t>
    </dgm:pt>
    <dgm:pt modelId="{7D431B98-27DB-48F2-BEE6-E80913257047}" type="pres">
      <dgm:prSet presAssocID="{D3100FCE-D904-4BD7-BA9C-3E6FB204286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1EE08AF-1E9B-4FBE-AD66-43D6F308887B}" type="pres">
      <dgm:prSet presAssocID="{0534A21A-2965-442B-B821-0569B9F26A19}" presName="singleCycle" presStyleCnt="0"/>
      <dgm:spPr/>
    </dgm:pt>
    <dgm:pt modelId="{44476393-DBAA-4122-8F26-8213678A53A4}" type="pres">
      <dgm:prSet presAssocID="{0534A21A-2965-442B-B821-0569B9F26A19}" presName="singleCenter" presStyleLbl="node1" presStyleIdx="0" presStyleCnt="5">
        <dgm:presLayoutVars>
          <dgm:chMax val="7"/>
          <dgm:chPref val="7"/>
        </dgm:presLayoutVars>
      </dgm:prSet>
      <dgm:spPr/>
    </dgm:pt>
    <dgm:pt modelId="{C0AA690E-1E4C-4A82-8DD5-445E073BE7D6}" type="pres">
      <dgm:prSet presAssocID="{A0522B64-F1D7-42DA-887B-3340754B7816}" presName="Name56" presStyleLbl="parChTrans1D2" presStyleIdx="0" presStyleCnt="4"/>
      <dgm:spPr/>
    </dgm:pt>
    <dgm:pt modelId="{6E0CCFF4-6F36-4941-9B86-5FCB77654B31}" type="pres">
      <dgm:prSet presAssocID="{B3D27B22-F5E2-41A2-9F66-9FDCA3250BA3}" presName="text0" presStyleLbl="node1" presStyleIdx="1" presStyleCnt="5">
        <dgm:presLayoutVars>
          <dgm:bulletEnabled val="1"/>
        </dgm:presLayoutVars>
      </dgm:prSet>
      <dgm:spPr/>
    </dgm:pt>
    <dgm:pt modelId="{2A2E75B2-94D4-4940-A403-3DA5AC4BA64E}" type="pres">
      <dgm:prSet presAssocID="{B3805B22-1D36-49A0-A88C-593EA7671C8C}" presName="Name56" presStyleLbl="parChTrans1D2" presStyleIdx="1" presStyleCnt="4"/>
      <dgm:spPr/>
    </dgm:pt>
    <dgm:pt modelId="{1A4EA2BC-5FAA-45C5-9C38-9A331D80BB7E}" type="pres">
      <dgm:prSet presAssocID="{30111449-CDB1-4015-845A-F1E584011094}" presName="text0" presStyleLbl="node1" presStyleIdx="2" presStyleCnt="5">
        <dgm:presLayoutVars>
          <dgm:bulletEnabled val="1"/>
        </dgm:presLayoutVars>
      </dgm:prSet>
      <dgm:spPr/>
    </dgm:pt>
    <dgm:pt modelId="{B9758BEB-BCAA-45BD-AE63-9F4A114A8499}" type="pres">
      <dgm:prSet presAssocID="{13C241F8-D833-424D-A18F-91BD9D58AF1B}" presName="Name56" presStyleLbl="parChTrans1D2" presStyleIdx="2" presStyleCnt="4"/>
      <dgm:spPr/>
    </dgm:pt>
    <dgm:pt modelId="{11188FD2-0B62-4168-AD20-06ED400CD2D2}" type="pres">
      <dgm:prSet presAssocID="{52D88F2B-8725-4F0E-8635-1FE1B046958E}" presName="text0" presStyleLbl="node1" presStyleIdx="3" presStyleCnt="5">
        <dgm:presLayoutVars>
          <dgm:bulletEnabled val="1"/>
        </dgm:presLayoutVars>
      </dgm:prSet>
      <dgm:spPr/>
    </dgm:pt>
    <dgm:pt modelId="{BF28C70D-F851-4F8F-8DDA-BE382F7E4225}" type="pres">
      <dgm:prSet presAssocID="{76EABB94-8603-4C57-BB2A-AFCCC645E221}" presName="Name56" presStyleLbl="parChTrans1D2" presStyleIdx="3" presStyleCnt="4"/>
      <dgm:spPr/>
    </dgm:pt>
    <dgm:pt modelId="{D71190FF-8649-4718-8E98-A6AF9ABCE6A4}" type="pres">
      <dgm:prSet presAssocID="{17BB2C84-3DCA-4747-AAAE-2C2B8C9FB8A9}" presName="text0" presStyleLbl="node1" presStyleIdx="4" presStyleCnt="5">
        <dgm:presLayoutVars>
          <dgm:bulletEnabled val="1"/>
        </dgm:presLayoutVars>
      </dgm:prSet>
      <dgm:spPr/>
    </dgm:pt>
  </dgm:ptLst>
  <dgm:cxnLst>
    <dgm:cxn modelId="{D082F01A-EF06-4F8B-83D2-5366E01BF97E}" type="presOf" srcId="{30111449-CDB1-4015-845A-F1E584011094}" destId="{1A4EA2BC-5FAA-45C5-9C38-9A331D80BB7E}" srcOrd="0" destOrd="0" presId="urn:microsoft.com/office/officeart/2008/layout/RadialCluster"/>
    <dgm:cxn modelId="{6D0A341B-2033-4657-968B-275809830F1E}" type="presOf" srcId="{17BB2C84-3DCA-4747-AAAE-2C2B8C9FB8A9}" destId="{D71190FF-8649-4718-8E98-A6AF9ABCE6A4}" srcOrd="0" destOrd="0" presId="urn:microsoft.com/office/officeart/2008/layout/RadialCluster"/>
    <dgm:cxn modelId="{6FEEA021-853B-4416-B321-36EC53A7CA33}" srcId="{0534A21A-2965-442B-B821-0569B9F26A19}" destId="{30111449-CDB1-4015-845A-F1E584011094}" srcOrd="1" destOrd="0" parTransId="{B3805B22-1D36-49A0-A88C-593EA7671C8C}" sibTransId="{C5A1431C-D8A2-4970-B873-04405D80C20A}"/>
    <dgm:cxn modelId="{775B4664-501A-42AA-B1A3-14BE42BE6444}" srcId="{0534A21A-2965-442B-B821-0569B9F26A19}" destId="{B3D27B22-F5E2-41A2-9F66-9FDCA3250BA3}" srcOrd="0" destOrd="0" parTransId="{A0522B64-F1D7-42DA-887B-3340754B7816}" sibTransId="{E5A345C5-4D70-4DB6-A809-50D84B09E82F}"/>
    <dgm:cxn modelId="{11FD5C84-6924-4942-98BD-523759024CB3}" srcId="{0534A21A-2965-442B-B821-0569B9F26A19}" destId="{17BB2C84-3DCA-4747-AAAE-2C2B8C9FB8A9}" srcOrd="3" destOrd="0" parTransId="{76EABB94-8603-4C57-BB2A-AFCCC645E221}" sibTransId="{B6C8BB4A-2CAD-4CBE-8027-9261FD94C9BD}"/>
    <dgm:cxn modelId="{D3B36E86-D68B-47E5-AB4D-F69A9A283BD9}" srcId="{0534A21A-2965-442B-B821-0569B9F26A19}" destId="{52D88F2B-8725-4F0E-8635-1FE1B046958E}" srcOrd="2" destOrd="0" parTransId="{13C241F8-D833-424D-A18F-91BD9D58AF1B}" sibTransId="{85E56883-B2F8-43B6-9DF5-6A22893AF4BE}"/>
    <dgm:cxn modelId="{D995AD8D-1302-4FA5-BBEC-DED704ECC624}" type="presOf" srcId="{B3D27B22-F5E2-41A2-9F66-9FDCA3250BA3}" destId="{6E0CCFF4-6F36-4941-9B86-5FCB77654B31}" srcOrd="0" destOrd="0" presId="urn:microsoft.com/office/officeart/2008/layout/RadialCluster"/>
    <dgm:cxn modelId="{F8B21091-AC8D-477E-9F49-AE0BDACD6732}" type="presOf" srcId="{D3100FCE-D904-4BD7-BA9C-3E6FB204286B}" destId="{7D431B98-27DB-48F2-BEE6-E80913257047}" srcOrd="0" destOrd="0" presId="urn:microsoft.com/office/officeart/2008/layout/RadialCluster"/>
    <dgm:cxn modelId="{8D648598-570B-4B82-99E8-B0B095B447F0}" type="presOf" srcId="{B3805B22-1D36-49A0-A88C-593EA7671C8C}" destId="{2A2E75B2-94D4-4940-A403-3DA5AC4BA64E}" srcOrd="0" destOrd="0" presId="urn:microsoft.com/office/officeart/2008/layout/RadialCluster"/>
    <dgm:cxn modelId="{948719AD-21A9-45C3-BBD1-4A93EF45DC02}" type="presOf" srcId="{A0522B64-F1D7-42DA-887B-3340754B7816}" destId="{C0AA690E-1E4C-4A82-8DD5-445E073BE7D6}" srcOrd="0" destOrd="0" presId="urn:microsoft.com/office/officeart/2008/layout/RadialCluster"/>
    <dgm:cxn modelId="{0B9C86BC-8BB9-4D2B-A147-5F72651B7016}" type="presOf" srcId="{13C241F8-D833-424D-A18F-91BD9D58AF1B}" destId="{B9758BEB-BCAA-45BD-AE63-9F4A114A8499}" srcOrd="0" destOrd="0" presId="urn:microsoft.com/office/officeart/2008/layout/RadialCluster"/>
    <dgm:cxn modelId="{1D82E3C6-F287-4184-B003-28717DD705E1}" type="presOf" srcId="{52D88F2B-8725-4F0E-8635-1FE1B046958E}" destId="{11188FD2-0B62-4168-AD20-06ED400CD2D2}" srcOrd="0" destOrd="0" presId="urn:microsoft.com/office/officeart/2008/layout/RadialCluster"/>
    <dgm:cxn modelId="{739BD8DE-3F66-461C-8521-599FCB2365BA}" type="presOf" srcId="{76EABB94-8603-4C57-BB2A-AFCCC645E221}" destId="{BF28C70D-F851-4F8F-8DDA-BE382F7E4225}" srcOrd="0" destOrd="0" presId="urn:microsoft.com/office/officeart/2008/layout/RadialCluster"/>
    <dgm:cxn modelId="{3A245DE7-CBCD-4A47-AD64-B8BF336C5351}" type="presOf" srcId="{0534A21A-2965-442B-B821-0569B9F26A19}" destId="{44476393-DBAA-4122-8F26-8213678A53A4}" srcOrd="0" destOrd="0" presId="urn:microsoft.com/office/officeart/2008/layout/RadialCluster"/>
    <dgm:cxn modelId="{B776D3EB-C92C-43AB-B955-5F989209B932}" srcId="{D3100FCE-D904-4BD7-BA9C-3E6FB204286B}" destId="{0534A21A-2965-442B-B821-0569B9F26A19}" srcOrd="0" destOrd="0" parTransId="{9867F67E-437E-43E7-8726-A06100222B3A}" sibTransId="{C69EBBCB-CCE6-461B-9E89-DC9DA210C02A}"/>
    <dgm:cxn modelId="{EC32DC94-048E-459B-866C-0ACBEA1B7EAE}" type="presParOf" srcId="{7D431B98-27DB-48F2-BEE6-E80913257047}" destId="{F1EE08AF-1E9B-4FBE-AD66-43D6F308887B}" srcOrd="0" destOrd="0" presId="urn:microsoft.com/office/officeart/2008/layout/RadialCluster"/>
    <dgm:cxn modelId="{F98D1A54-8648-4C28-BA91-5E358B70F7CF}" type="presParOf" srcId="{F1EE08AF-1E9B-4FBE-AD66-43D6F308887B}" destId="{44476393-DBAA-4122-8F26-8213678A53A4}" srcOrd="0" destOrd="0" presId="urn:microsoft.com/office/officeart/2008/layout/RadialCluster"/>
    <dgm:cxn modelId="{61325FFA-2F95-4278-A351-58185BC69D24}" type="presParOf" srcId="{F1EE08AF-1E9B-4FBE-AD66-43D6F308887B}" destId="{C0AA690E-1E4C-4A82-8DD5-445E073BE7D6}" srcOrd="1" destOrd="0" presId="urn:microsoft.com/office/officeart/2008/layout/RadialCluster"/>
    <dgm:cxn modelId="{E8186F84-B0FB-4519-91E7-6D9E0F0CFF09}" type="presParOf" srcId="{F1EE08AF-1E9B-4FBE-AD66-43D6F308887B}" destId="{6E0CCFF4-6F36-4941-9B86-5FCB77654B31}" srcOrd="2" destOrd="0" presId="urn:microsoft.com/office/officeart/2008/layout/RadialCluster"/>
    <dgm:cxn modelId="{948A70DA-0559-43A0-9447-CA3B4B246312}" type="presParOf" srcId="{F1EE08AF-1E9B-4FBE-AD66-43D6F308887B}" destId="{2A2E75B2-94D4-4940-A403-3DA5AC4BA64E}" srcOrd="3" destOrd="0" presId="urn:microsoft.com/office/officeart/2008/layout/RadialCluster"/>
    <dgm:cxn modelId="{638DD1AF-86BC-4CE3-873C-2853E54C6783}" type="presParOf" srcId="{F1EE08AF-1E9B-4FBE-AD66-43D6F308887B}" destId="{1A4EA2BC-5FAA-45C5-9C38-9A331D80BB7E}" srcOrd="4" destOrd="0" presId="urn:microsoft.com/office/officeart/2008/layout/RadialCluster"/>
    <dgm:cxn modelId="{C9ABB010-BBBE-4743-8946-E97F49F4EDCA}" type="presParOf" srcId="{F1EE08AF-1E9B-4FBE-AD66-43D6F308887B}" destId="{B9758BEB-BCAA-45BD-AE63-9F4A114A8499}" srcOrd="5" destOrd="0" presId="urn:microsoft.com/office/officeart/2008/layout/RadialCluster"/>
    <dgm:cxn modelId="{13526AF2-7F0F-4BCE-8B04-DBE83037DBF8}" type="presParOf" srcId="{F1EE08AF-1E9B-4FBE-AD66-43D6F308887B}" destId="{11188FD2-0B62-4168-AD20-06ED400CD2D2}" srcOrd="6" destOrd="0" presId="urn:microsoft.com/office/officeart/2008/layout/RadialCluster"/>
    <dgm:cxn modelId="{FDBAAC6E-6491-4636-A913-C363F614CAEC}" type="presParOf" srcId="{F1EE08AF-1E9B-4FBE-AD66-43D6F308887B}" destId="{BF28C70D-F851-4F8F-8DDA-BE382F7E4225}" srcOrd="7" destOrd="0" presId="urn:microsoft.com/office/officeart/2008/layout/RadialCluster"/>
    <dgm:cxn modelId="{2FB8AAAC-D21D-4321-B06B-953C1B16182A}" type="presParOf" srcId="{F1EE08AF-1E9B-4FBE-AD66-43D6F308887B}" destId="{D71190FF-8649-4718-8E98-A6AF9ABCE6A4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76393-DBAA-4122-8F26-8213678A53A4}">
      <dsp:nvSpPr>
        <dsp:cNvPr id="0" name=""/>
        <dsp:cNvSpPr/>
      </dsp:nvSpPr>
      <dsp:spPr>
        <a:xfrm>
          <a:off x="1309008" y="1200883"/>
          <a:ext cx="1029329" cy="1029329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Server.c</a:t>
          </a:r>
          <a:endParaRPr lang="ko-KR" altLang="en-US" sz="18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359256" y="1251131"/>
        <a:ext cx="928833" cy="928833"/>
      </dsp:txXfrm>
    </dsp:sp>
    <dsp:sp modelId="{C0AA690E-1E4C-4A82-8DD5-445E073BE7D6}">
      <dsp:nvSpPr>
        <dsp:cNvPr id="0" name=""/>
        <dsp:cNvSpPr/>
      </dsp:nvSpPr>
      <dsp:spPr>
        <a:xfrm rot="16200000">
          <a:off x="1568204" y="945414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0CCFF4-6F36-4941-9B86-5FCB77654B31}">
      <dsp:nvSpPr>
        <dsp:cNvPr id="0" name=""/>
        <dsp:cNvSpPr/>
      </dsp:nvSpPr>
      <dsp:spPr>
        <a:xfrm>
          <a:off x="1478848" y="294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143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512514" y="33960"/>
        <a:ext cx="622318" cy="622318"/>
      </dsp:txXfrm>
    </dsp:sp>
    <dsp:sp modelId="{2A2E75B2-94D4-4940-A403-3DA5AC4BA64E}">
      <dsp:nvSpPr>
        <dsp:cNvPr id="0" name=""/>
        <dsp:cNvSpPr/>
      </dsp:nvSpPr>
      <dsp:spPr>
        <a:xfrm>
          <a:off x="2338338" y="1715548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4EA2BC-5FAA-45C5-9C38-9A331D80BB7E}">
      <dsp:nvSpPr>
        <dsp:cNvPr id="0" name=""/>
        <dsp:cNvSpPr/>
      </dsp:nvSpPr>
      <dsp:spPr>
        <a:xfrm>
          <a:off x="2849276" y="1370723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287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2882942" y="1404389"/>
        <a:ext cx="622318" cy="622318"/>
      </dsp:txXfrm>
    </dsp:sp>
    <dsp:sp modelId="{B9758BEB-BCAA-45BD-AE63-9F4A114A8499}">
      <dsp:nvSpPr>
        <dsp:cNvPr id="0" name=""/>
        <dsp:cNvSpPr/>
      </dsp:nvSpPr>
      <dsp:spPr>
        <a:xfrm rot="5400000">
          <a:off x="1568204" y="2485682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88FD2-0B62-4168-AD20-06ED400CD2D2}">
      <dsp:nvSpPr>
        <dsp:cNvPr id="0" name=""/>
        <dsp:cNvSpPr/>
      </dsp:nvSpPr>
      <dsp:spPr>
        <a:xfrm>
          <a:off x="1478848" y="2741151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287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512514" y="2774817"/>
        <a:ext cx="622318" cy="622318"/>
      </dsp:txXfrm>
    </dsp:sp>
    <dsp:sp modelId="{BF28C70D-F851-4F8F-8DDA-BE382F7E4225}">
      <dsp:nvSpPr>
        <dsp:cNvPr id="0" name=""/>
        <dsp:cNvSpPr/>
      </dsp:nvSpPr>
      <dsp:spPr>
        <a:xfrm rot="10800000">
          <a:off x="798070" y="1715548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190FF-8649-4718-8E98-A6AF9ABCE6A4}">
      <dsp:nvSpPr>
        <dsp:cNvPr id="0" name=""/>
        <dsp:cNvSpPr/>
      </dsp:nvSpPr>
      <dsp:spPr>
        <a:xfrm>
          <a:off x="108419" y="1370723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143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42085" y="1404389"/>
        <a:ext cx="622318" cy="6223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76393-DBAA-4122-8F26-8213678A53A4}">
      <dsp:nvSpPr>
        <dsp:cNvPr id="0" name=""/>
        <dsp:cNvSpPr/>
      </dsp:nvSpPr>
      <dsp:spPr>
        <a:xfrm>
          <a:off x="1309008" y="1200883"/>
          <a:ext cx="1029329" cy="1029329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Server.c</a:t>
          </a:r>
          <a:endParaRPr lang="ko-KR" altLang="en-US" sz="18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359256" y="1251131"/>
        <a:ext cx="928833" cy="928833"/>
      </dsp:txXfrm>
    </dsp:sp>
    <dsp:sp modelId="{C0AA690E-1E4C-4A82-8DD5-445E073BE7D6}">
      <dsp:nvSpPr>
        <dsp:cNvPr id="0" name=""/>
        <dsp:cNvSpPr/>
      </dsp:nvSpPr>
      <dsp:spPr>
        <a:xfrm rot="16200000">
          <a:off x="1568204" y="945414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0CCFF4-6F36-4941-9B86-5FCB77654B31}">
      <dsp:nvSpPr>
        <dsp:cNvPr id="0" name=""/>
        <dsp:cNvSpPr/>
      </dsp:nvSpPr>
      <dsp:spPr>
        <a:xfrm>
          <a:off x="1478848" y="294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143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512514" y="33960"/>
        <a:ext cx="622318" cy="622318"/>
      </dsp:txXfrm>
    </dsp:sp>
    <dsp:sp modelId="{2A2E75B2-94D4-4940-A403-3DA5AC4BA64E}">
      <dsp:nvSpPr>
        <dsp:cNvPr id="0" name=""/>
        <dsp:cNvSpPr/>
      </dsp:nvSpPr>
      <dsp:spPr>
        <a:xfrm>
          <a:off x="2338338" y="1715548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4EA2BC-5FAA-45C5-9C38-9A331D80BB7E}">
      <dsp:nvSpPr>
        <dsp:cNvPr id="0" name=""/>
        <dsp:cNvSpPr/>
      </dsp:nvSpPr>
      <dsp:spPr>
        <a:xfrm>
          <a:off x="2849276" y="1370723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287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2882942" y="1404389"/>
        <a:ext cx="622318" cy="622318"/>
      </dsp:txXfrm>
    </dsp:sp>
    <dsp:sp modelId="{B9758BEB-BCAA-45BD-AE63-9F4A114A8499}">
      <dsp:nvSpPr>
        <dsp:cNvPr id="0" name=""/>
        <dsp:cNvSpPr/>
      </dsp:nvSpPr>
      <dsp:spPr>
        <a:xfrm rot="5400000">
          <a:off x="1568204" y="2485682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88FD2-0B62-4168-AD20-06ED400CD2D2}">
      <dsp:nvSpPr>
        <dsp:cNvPr id="0" name=""/>
        <dsp:cNvSpPr/>
      </dsp:nvSpPr>
      <dsp:spPr>
        <a:xfrm>
          <a:off x="1478848" y="2741151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287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512514" y="2774817"/>
        <a:ext cx="622318" cy="622318"/>
      </dsp:txXfrm>
    </dsp:sp>
    <dsp:sp modelId="{BF28C70D-F851-4F8F-8DDA-BE382F7E4225}">
      <dsp:nvSpPr>
        <dsp:cNvPr id="0" name=""/>
        <dsp:cNvSpPr/>
      </dsp:nvSpPr>
      <dsp:spPr>
        <a:xfrm rot="10800000">
          <a:off x="798070" y="1715548"/>
          <a:ext cx="5109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938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190FF-8649-4718-8E98-A6AF9ABCE6A4}">
      <dsp:nvSpPr>
        <dsp:cNvPr id="0" name=""/>
        <dsp:cNvSpPr/>
      </dsp:nvSpPr>
      <dsp:spPr>
        <a:xfrm>
          <a:off x="108419" y="1370723"/>
          <a:ext cx="689650" cy="689650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143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Client[</a:t>
          </a:r>
          <a:r>
            <a:rPr lang="en-US" altLang="ko-KR" sz="1000" kern="1200" dirty="0" err="1">
              <a:latin typeface="휴먼모음T" panose="02030504000101010101" pitchFamily="18" charset="-127"/>
              <a:ea typeface="휴먼모음T" panose="02030504000101010101" pitchFamily="18" charset="-127"/>
            </a:rPr>
            <a:t>pid</a:t>
          </a:r>
          <a:r>
            <a:rPr lang="en-US" altLang="ko-KR" sz="1000" kern="1200" dirty="0">
              <a:latin typeface="휴먼모음T" panose="02030504000101010101" pitchFamily="18" charset="-127"/>
              <a:ea typeface="휴먼모음T" panose="02030504000101010101" pitchFamily="18" charset="-127"/>
            </a:rPr>
            <a:t>]</a:t>
          </a:r>
          <a:endParaRPr lang="ko-KR" altLang="en-US" sz="1000" kern="1200" dirty="0">
            <a:latin typeface="휴먼모음T" panose="02030504000101010101" pitchFamily="18" charset="-127"/>
            <a:ea typeface="휴먼모음T" panose="02030504000101010101" pitchFamily="18" charset="-127"/>
          </a:endParaRPr>
        </a:p>
      </dsp:txBody>
      <dsp:txXfrm>
        <a:off x="142085" y="1404389"/>
        <a:ext cx="622318" cy="6223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9E8A3-292F-4882-BEE1-2828DD371C53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466-CCEF-4A2C-8B04-E149507A6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186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C51FE5-6D69-40CE-A87A-8EB1A82415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2C6C76-9F97-40A6-B9B9-9A5C7BE5C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BA3E94-EFF9-43D0-85D5-56E66D419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7743-D5ED-47CE-BEBF-F28621EEC706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346E83-A6F1-4EEE-951F-211BA8374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394CEF-AC34-4622-B716-5C3430025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988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FF333B-74DE-47FE-AA20-06327D69B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AAAFA4A-2002-44CC-964A-1E9DAF42F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1BEC13-EFEB-49EE-BA77-24B8B5895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74E66-CE5F-4868-AEC2-5DDBE457A7E2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9AD141-0236-414A-86C5-62EB15464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2165F5-510E-417E-AE67-B5014681F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4839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AB8962F-DBFE-4092-A3B1-A25063FD3D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A2ACD2C-CA77-4CA4-AE7B-A4851A8404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50D97AB-5076-43CE-8DA9-B7720BB65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F3B-D414-4238-AEA3-618DF660A42B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C56487-9328-4B74-8CA1-B3849C85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9910536-FC69-444D-AED5-AEDF51871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029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1C221A-34B5-4ABB-9C52-54B6CFE44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36814E9-49D1-4FC4-8109-55C696321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C90AA6-544F-432B-A81A-ADF829738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29795-F7DA-4416-84FC-32FC3E5B8CCB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FE4243-8C1E-4F46-A162-722C64C1F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65E46B-2F46-4CFE-9DC0-868817B0F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98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57E675-8184-4DD1-ADF8-EF743FF04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8F82DF-7A5A-4058-80F8-6AE54A878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89ED6A-E727-4A1C-A2E5-721C1801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45986-932F-4E24-8014-42DAA9676508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0F12AF-993E-47AF-BF74-75E4081A3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D8BB65-6479-46EA-87E0-1B673AE2F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14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EE2B19-7B89-4E16-8D5E-35F9888D0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EB9205-1BE7-4FFB-BFCD-3598FE9056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6DC7997-BABF-4195-B56B-8D6BBADA5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3D9897-3526-4FAF-A132-99340135C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2EC23-B4B9-4A3C-B4AC-C689BCA9AF04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3A9C24-2F76-4566-B696-4AB2E3961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426619-D34D-420D-8FD0-4FC037F41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8735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0277B2-1075-471F-A3A6-AD745C20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98A4A1F-A221-4BF5-A0DB-699034E92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B73081F-E07F-4FB5-8A88-A14AEA6AB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5217A04-D1EE-4801-AD6A-33D5CF8CA9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24AFC17-ACD5-42DF-B4FD-A2FBA39B6D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A5BB6A-F79D-44F6-AAEB-FD32D9A08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B1AA-D1BE-4901-8503-C4EDCC88A5B8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4F076B1-F055-4034-AF78-9ECB40790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B43E49B-45C0-488E-84FF-1381ED5C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887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1878CF-2D51-46C5-B666-85FFBD303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26268E-240C-48B9-ADCC-721A34135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FF992-2B22-4CBC-A393-66695B6570D6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C3BDD5-5FC5-49F7-AF8B-EAB9E752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9A9F89-7A3F-4893-B521-CA20C4E25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9351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41EBEBA-2818-480C-B31E-3FD0A62D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FEDCA-9FC8-49BB-BC34-7EE331330596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477F1CF-B133-4839-A402-450E13C05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3C05E03-B6A3-44D7-8FCA-986BC80C6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119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9D5A4A-88B3-4071-9B36-E8E4B6D9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7756493-1BCD-489B-AA63-98254A1A4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D914BA2-BA60-482D-94D8-B2DB3B408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90FB80B-E211-43E0-8A59-F6B475C1D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BF269-4A49-44C1-BF13-F41E537A3523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51F823F-D8BB-4AED-8AE2-9181D99BA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3ADBC9-9F75-485C-BE6A-841907ADC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4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7BD649-8EED-486D-8E6B-276B4FB86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65CFBE8-37C5-42D0-AE1C-EE02719C7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59A9E7-9127-4A0F-BADD-1C55A72D4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3B31C-4030-4798-BDA8-09FA97BA7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E6444-8B48-4297-BA71-D0E4B97F984C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33154B-DC17-4C1B-BC18-57992DD62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1C0B1AD-172B-4108-AEF5-0AC0298B8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9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0EA792D-E5C0-4EC3-AB7D-221780E02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88C9E73-93E0-424F-A3B5-2850463C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5B78A3-DB1E-4477-A71B-FDB143A02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2CF02-98AF-43D4-BC26-350D9FB1F4A6}" type="datetime1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C3BB-C75D-4F2A-BEC1-22E3F69D2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5A0088-F78A-454B-A70C-8ED8F6DDB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556D6-F0BB-426F-9B0B-2AECF8AA15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10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giyeon95/class.gi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B229B11-B041-4787-8D41-761FFB2AEAF7}"/>
              </a:ext>
            </a:extLst>
          </p:cNvPr>
          <p:cNvSpPr txBox="1"/>
          <p:nvPr/>
        </p:nvSpPr>
        <p:spPr>
          <a:xfrm>
            <a:off x="3228975" y="1291709"/>
            <a:ext cx="5734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PC </a:t>
            </a:r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F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inal </a:t>
            </a:r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roject</a:t>
            </a:r>
            <a:endParaRPr lang="ko-KR" altLang="en-US" sz="7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73F96254-AD9D-4395-9082-D54DC4907D8C}"/>
              </a:ext>
            </a:extLst>
          </p:cNvPr>
          <p:cNvCxnSpPr>
            <a:cxnSpLocks/>
          </p:cNvCxnSpPr>
          <p:nvPr/>
        </p:nvCxnSpPr>
        <p:spPr>
          <a:xfrm>
            <a:off x="3448050" y="2492038"/>
            <a:ext cx="53530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73D55F78-6A7B-44FE-B0DB-0BFF14C03C39}"/>
              </a:ext>
            </a:extLst>
          </p:cNvPr>
          <p:cNvCxnSpPr>
            <a:cxnSpLocks/>
          </p:cNvCxnSpPr>
          <p:nvPr/>
        </p:nvCxnSpPr>
        <p:spPr>
          <a:xfrm>
            <a:off x="3448050" y="1291709"/>
            <a:ext cx="53530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65DE768-BA4F-489D-B17A-3CBF39B861DD}"/>
              </a:ext>
            </a:extLst>
          </p:cNvPr>
          <p:cNvSpPr txBox="1"/>
          <p:nvPr/>
        </p:nvSpPr>
        <p:spPr>
          <a:xfrm>
            <a:off x="3167061" y="2537990"/>
            <a:ext cx="573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A84949-39F4-43DB-A0E0-853982C6A32A}"/>
              </a:ext>
            </a:extLst>
          </p:cNvPr>
          <p:cNvSpPr txBox="1"/>
          <p:nvPr/>
        </p:nvSpPr>
        <p:spPr>
          <a:xfrm>
            <a:off x="0" y="3947690"/>
            <a:ext cx="12192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정보통신 공학과 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</a:p>
          <a:p>
            <a:pPr marL="285750" indent="-285750" algn="ctr">
              <a:buFontTx/>
              <a:buChar char="-"/>
            </a:pP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 algn="ctr">
              <a:buFontTx/>
              <a:buChar char="-"/>
            </a:pP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 algn="ctr">
              <a:buFontTx/>
              <a:buChar char="-"/>
            </a:pP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 algn="ctr">
              <a:buFontTx/>
              <a:buChar char="-"/>
            </a:pP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 algn="ctr">
              <a:buFontTx/>
              <a:buChar char="-"/>
            </a:pP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2018.12.24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0AFA819-2E97-4E4F-AEB0-6E5AD858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DD5049-910F-4164-BF34-B832CBC47B93}"/>
              </a:ext>
            </a:extLst>
          </p:cNvPr>
          <p:cNvSpPr txBox="1"/>
          <p:nvPr/>
        </p:nvSpPr>
        <p:spPr>
          <a:xfrm>
            <a:off x="3403945" y="4180702"/>
            <a:ext cx="5384109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201421289 </a:t>
            </a:r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김기연</a:t>
            </a:r>
            <a:endParaRPr lang="en-US" altLang="ko-KR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1A7B1D0-F4E2-49CE-A316-824C42414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538" y="4371846"/>
            <a:ext cx="362931" cy="36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7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511F69E-446B-4F92-A46F-FA170696CF48}"/>
              </a:ext>
            </a:extLst>
          </p:cNvPr>
          <p:cNvSpPr txBox="1"/>
          <p:nvPr/>
        </p:nvSpPr>
        <p:spPr>
          <a:xfrm>
            <a:off x="0" y="3947690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감사합니다 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229B11-B041-4787-8D41-761FFB2AEAF7}"/>
              </a:ext>
            </a:extLst>
          </p:cNvPr>
          <p:cNvSpPr txBox="1"/>
          <p:nvPr/>
        </p:nvSpPr>
        <p:spPr>
          <a:xfrm>
            <a:off x="3228975" y="1291709"/>
            <a:ext cx="5734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PC </a:t>
            </a:r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F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inal </a:t>
            </a:r>
            <a:r>
              <a:rPr lang="en-US" altLang="ko-KR" sz="7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</a:t>
            </a:r>
            <a:r>
              <a:rPr lang="en-US" altLang="ko-KR" sz="4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roject</a:t>
            </a:r>
            <a:endParaRPr lang="ko-KR" altLang="en-US" sz="7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73F96254-AD9D-4395-9082-D54DC4907D8C}"/>
              </a:ext>
            </a:extLst>
          </p:cNvPr>
          <p:cNvCxnSpPr>
            <a:cxnSpLocks/>
          </p:cNvCxnSpPr>
          <p:nvPr/>
        </p:nvCxnSpPr>
        <p:spPr>
          <a:xfrm>
            <a:off x="3448050" y="2492038"/>
            <a:ext cx="53530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73D55F78-6A7B-44FE-B0DB-0BFF14C03C39}"/>
              </a:ext>
            </a:extLst>
          </p:cNvPr>
          <p:cNvCxnSpPr>
            <a:cxnSpLocks/>
          </p:cNvCxnSpPr>
          <p:nvPr/>
        </p:nvCxnSpPr>
        <p:spPr>
          <a:xfrm>
            <a:off x="3448050" y="1291709"/>
            <a:ext cx="53530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65DE768-BA4F-489D-B17A-3CBF39B861DD}"/>
              </a:ext>
            </a:extLst>
          </p:cNvPr>
          <p:cNvSpPr txBox="1"/>
          <p:nvPr/>
        </p:nvSpPr>
        <p:spPr>
          <a:xfrm>
            <a:off x="3167061" y="2537990"/>
            <a:ext cx="573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0AFA819-2E97-4E4F-AEB0-6E5AD858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045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0EF020-DA75-4621-94BE-2A55B2757A37}"/>
              </a:ext>
            </a:extLst>
          </p:cNvPr>
          <p:cNvSpPr txBox="1"/>
          <p:nvPr/>
        </p:nvSpPr>
        <p:spPr>
          <a:xfrm>
            <a:off x="0" y="291584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Chapter</a:t>
            </a: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목차</a:t>
            </a:r>
            <a:endParaRPr lang="ko-KR" altLang="en-US" sz="2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45F37D2C-B451-4861-BDB6-5A284DB1DC85}"/>
              </a:ext>
            </a:extLst>
          </p:cNvPr>
          <p:cNvCxnSpPr>
            <a:cxnSpLocks/>
          </p:cNvCxnSpPr>
          <p:nvPr/>
        </p:nvCxnSpPr>
        <p:spPr>
          <a:xfrm>
            <a:off x="5543550" y="686574"/>
            <a:ext cx="10763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5597DFA-AB22-4261-9BD6-FC734A130AE6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9D20AE4F-AF4C-4D8A-A8A1-16E80E4A1007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260330-CE4F-4484-BA88-B5CAD716C549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3B61E4D6-A06D-403A-AB4B-78C32FCA4057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27AC1FCB-514C-47AA-9356-D9DDD3BD9EC4}"/>
              </a:ext>
            </a:extLst>
          </p:cNvPr>
          <p:cNvGrpSpPr/>
          <p:nvPr/>
        </p:nvGrpSpPr>
        <p:grpSpPr>
          <a:xfrm>
            <a:off x="3608562" y="1339257"/>
            <a:ext cx="5384109" cy="438032"/>
            <a:chOff x="3608562" y="1339257"/>
            <a:chExt cx="5384109" cy="43803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D596E75-F429-4336-8EB0-2056DE358119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PART1. </a:t>
              </a:r>
              <a:r>
                <a:rPr lang="ko-KR" altLang="en-US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프로젝트 주제 설명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293AF653-6163-4756-9300-288183B1A88B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500BC837-95EE-4F74-A698-45BB43AF9340}"/>
              </a:ext>
            </a:extLst>
          </p:cNvPr>
          <p:cNvGrpSpPr/>
          <p:nvPr/>
        </p:nvGrpSpPr>
        <p:grpSpPr>
          <a:xfrm>
            <a:off x="3608562" y="1964521"/>
            <a:ext cx="5384109" cy="438032"/>
            <a:chOff x="3608562" y="1339257"/>
            <a:chExt cx="5384109" cy="43803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DA1224D-F09B-41BC-8AA1-13C334F938F6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PART2. IPC Configuration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91E12605-41A4-4873-A416-BFBC4958D87A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85FA5063-C1B2-49CA-814E-4144A1B3074C}"/>
              </a:ext>
            </a:extLst>
          </p:cNvPr>
          <p:cNvGrpSpPr/>
          <p:nvPr/>
        </p:nvGrpSpPr>
        <p:grpSpPr>
          <a:xfrm>
            <a:off x="3608562" y="2651180"/>
            <a:ext cx="5384109" cy="438032"/>
            <a:chOff x="3608562" y="1339257"/>
            <a:chExt cx="5384109" cy="43803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BB025E-010D-49EA-9872-D23764A277B6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PART3. System Architecture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C9BF4132-4AAB-49A9-AE20-AEF43EFA7304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30D1C3AC-8A84-48EA-A6FB-818DF4E9A225}"/>
              </a:ext>
            </a:extLst>
          </p:cNvPr>
          <p:cNvGrpSpPr/>
          <p:nvPr/>
        </p:nvGrpSpPr>
        <p:grpSpPr>
          <a:xfrm>
            <a:off x="3608562" y="3354145"/>
            <a:ext cx="5384109" cy="438032"/>
            <a:chOff x="3608562" y="1339257"/>
            <a:chExt cx="5384109" cy="43803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A2AE93-6D8B-49A4-AC30-124CEE3426AF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PART4. Game Logic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DAE3568B-442D-40B5-ADB2-2A012AE5BA31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A86FAF68-4572-4343-86C7-6F29DC84BF2C}"/>
              </a:ext>
            </a:extLst>
          </p:cNvPr>
          <p:cNvGrpSpPr/>
          <p:nvPr/>
        </p:nvGrpSpPr>
        <p:grpSpPr>
          <a:xfrm>
            <a:off x="3608562" y="4135719"/>
            <a:ext cx="5384109" cy="438032"/>
            <a:chOff x="3608562" y="1339257"/>
            <a:chExt cx="5384109" cy="43803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8250A1-915A-4E86-BA13-535C502EBEC0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PART5. Algorithm Technology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D35EACDB-B8FF-491B-951A-CC92EE19CA68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F5FC263-A8B6-4801-9E2B-749FE1A9CA97}"/>
              </a:ext>
            </a:extLst>
          </p:cNvPr>
          <p:cNvGrpSpPr/>
          <p:nvPr/>
        </p:nvGrpSpPr>
        <p:grpSpPr>
          <a:xfrm>
            <a:off x="3608562" y="4861695"/>
            <a:ext cx="5384109" cy="438032"/>
            <a:chOff x="3608562" y="1339257"/>
            <a:chExt cx="5384109" cy="4380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22AB9FD-F276-4A95-9039-C5966042A361}"/>
                </a:ext>
              </a:extLst>
            </p:cNvPr>
            <p:cNvSpPr txBox="1"/>
            <p:nvPr/>
          </p:nvSpPr>
          <p:spPr>
            <a:xfrm>
              <a:off x="3608562" y="1339257"/>
              <a:ext cx="5384109" cy="42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PART6. </a:t>
              </a:r>
              <a:r>
                <a:rPr lang="ko-KR" altLang="en-US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시연</a:t>
              </a:r>
              <a:endPara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736EF452-6336-42E8-9A10-0A086DDE9F80}"/>
                </a:ext>
              </a:extLst>
            </p:cNvPr>
            <p:cNvCxnSpPr>
              <a:cxnSpLocks/>
            </p:cNvCxnSpPr>
            <p:nvPr/>
          </p:nvCxnSpPr>
          <p:spPr>
            <a:xfrm>
              <a:off x="3707248" y="1777289"/>
              <a:ext cx="528542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890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1. </a:t>
            </a:r>
            <a:r>
              <a:rPr lang="ko-KR" altLang="en-US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프로젝트 주제 설명</a:t>
            </a:r>
            <a:endParaRPr lang="en-US" altLang="ko-KR" sz="28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3</a:t>
            </a:fld>
            <a:endParaRPr lang="ko-KR" altLang="en-US"/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6DE71954-1504-4956-8456-F5994D9AE2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3134543"/>
              </p:ext>
            </p:extLst>
          </p:nvPr>
        </p:nvGraphicFramePr>
        <p:xfrm>
          <a:off x="287090" y="1308683"/>
          <a:ext cx="3647347" cy="3431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6A65A7C-97A7-4D1E-987B-04D24CEE4125}"/>
              </a:ext>
            </a:extLst>
          </p:cNvPr>
          <p:cNvSpPr txBox="1"/>
          <p:nvPr/>
        </p:nvSpPr>
        <p:spPr>
          <a:xfrm>
            <a:off x="287090" y="1210128"/>
            <a:ext cx="1148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Unix TCP Connect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53F38-7E6A-4011-905E-8EE02F881BE0}"/>
              </a:ext>
            </a:extLst>
          </p:cNvPr>
          <p:cNvSpPr txBox="1"/>
          <p:nvPr/>
        </p:nvSpPr>
        <p:spPr>
          <a:xfrm>
            <a:off x="4024701" y="976236"/>
            <a:ext cx="7571899" cy="491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한 방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(Server)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명의 플레이어가 접속될 때까지 대기합니다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각 플레이어들은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100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의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가지고 게임이 시작됩니다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플레이어들은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1~30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의 범위안의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배팅합니다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제시한 숫자만큼 본인의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는 차감됩니다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배팅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순위인 플레이어는 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총 배팅</a:t>
            </a:r>
            <a:r>
              <a:rPr lang="en-US" altLang="ko-KR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 </a:t>
            </a:r>
            <a:r>
              <a:rPr lang="en-US" altLang="ko-KR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½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에 추가합니다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배팅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순위인 플레이어는 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전체 플레이어들의 </a:t>
            </a:r>
            <a:r>
              <a:rPr lang="en-US" altLang="ko-KR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정보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볼 수 있습니다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배팅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순위인 플레이어가 동점일때 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총 배팅 </a:t>
            </a:r>
            <a:r>
              <a:rPr lang="en-US" altLang="ko-KR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 </a:t>
            </a:r>
            <a:r>
              <a:rPr lang="en-US" altLang="ko-KR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¼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을 내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에 추가합니다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endParaRPr lang="en-US" altLang="ko-KR" sz="16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게임은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10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턴 동안 진행되며 가장 높은 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가지거나 </a:t>
            </a:r>
            <a:r>
              <a:rPr lang="ko-KR" altLang="en-US" sz="16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최후까지 남으면 승리</a:t>
            </a:r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합니다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7390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id="{623FB0A7-D6B2-4393-88CE-4337FD039027}"/>
              </a:ext>
            </a:extLst>
          </p:cNvPr>
          <p:cNvCxnSpPr>
            <a:cxnSpLocks/>
            <a:endCxn id="118" idx="2"/>
          </p:cNvCxnSpPr>
          <p:nvPr/>
        </p:nvCxnSpPr>
        <p:spPr>
          <a:xfrm flipH="1" flipV="1">
            <a:off x="6851542" y="1363632"/>
            <a:ext cx="1141838" cy="1090008"/>
          </a:xfrm>
          <a:prstGeom prst="line">
            <a:avLst/>
          </a:prstGeom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E7D5E02D-0F57-45B0-9489-98DF0C0275D4}"/>
              </a:ext>
            </a:extLst>
          </p:cNvPr>
          <p:cNvSpPr/>
          <p:nvPr/>
        </p:nvSpPr>
        <p:spPr>
          <a:xfrm>
            <a:off x="669816" y="4402216"/>
            <a:ext cx="4471792" cy="4738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1607C1E-4A51-47C8-AACD-A7058BD3E81E}"/>
              </a:ext>
            </a:extLst>
          </p:cNvPr>
          <p:cNvSpPr/>
          <p:nvPr/>
        </p:nvSpPr>
        <p:spPr>
          <a:xfrm>
            <a:off x="638827" y="2627272"/>
            <a:ext cx="4471792" cy="4738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ED1F1AFE-B186-4195-9B0E-A6C48A8D0FC7}"/>
              </a:ext>
            </a:extLst>
          </p:cNvPr>
          <p:cNvSpPr/>
          <p:nvPr/>
        </p:nvSpPr>
        <p:spPr>
          <a:xfrm>
            <a:off x="638827" y="1210128"/>
            <a:ext cx="4471792" cy="4738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2. 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Configuration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2AB49D-3827-45B8-BC83-6AA3310712BD}"/>
              </a:ext>
            </a:extLst>
          </p:cNvPr>
          <p:cNvSpPr txBox="1"/>
          <p:nvPr/>
        </p:nvSpPr>
        <p:spPr>
          <a:xfrm>
            <a:off x="830509" y="1118387"/>
            <a:ext cx="10128003" cy="5532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2400" b="1" dirty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Unix Domain Socket(TCP)</a:t>
            </a:r>
            <a:endParaRPr lang="en-US" altLang="ko-KR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와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Socket </a:t>
            </a:r>
            <a:r>
              <a:rPr lang="ko-KR" altLang="en-US" dirty="0">
                <a:solidFill>
                  <a:srgbClr val="0070C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값 전달 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목적</a:t>
            </a: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각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는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Server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을 통해 </a:t>
            </a:r>
            <a:r>
              <a:rPr lang="ko-KR" altLang="en-US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게임 진행</a:t>
            </a:r>
            <a:endParaRPr lang="en-US" altLang="ko-KR" dirty="0">
              <a:solidFill>
                <a:srgbClr val="FF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400" b="1" dirty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Thread</a:t>
            </a:r>
            <a:endParaRPr lang="en-US" altLang="ko-KR" sz="2400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Server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가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의 접속 확인</a:t>
            </a: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Join()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을 통한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Thread </a:t>
            </a:r>
            <a:r>
              <a:rPr lang="ko-KR" altLang="en-US" dirty="0">
                <a:solidFill>
                  <a:srgbClr val="0070C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종료 확인</a:t>
            </a:r>
            <a:endParaRPr lang="en-US" altLang="ko-KR" dirty="0">
              <a:solidFill>
                <a:srgbClr val="0070C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게임 진행을 </a:t>
            </a:r>
            <a:r>
              <a:rPr lang="ko-KR" altLang="en-US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동시 처리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하기 위해 사용</a:t>
            </a: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400" b="1" dirty="0" err="1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Sigaction</a:t>
            </a:r>
            <a:endParaRPr lang="en-US" altLang="ko-KR" sz="2400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서버에서 게임을 진행시키려고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에 전달해주기 위해 사용</a:t>
            </a: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Server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와 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간의 </a:t>
            </a:r>
            <a:r>
              <a:rPr lang="ko-KR" altLang="en-US" dirty="0">
                <a:solidFill>
                  <a:srgbClr val="0070C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동기화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코드진행속도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맞춰 주기 위해 </a:t>
            </a:r>
            <a:r>
              <a:rPr lang="en-US" altLang="ko-KR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pause()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를 통한 진행 제어</a:t>
            </a: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Signal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의 비신뢰성을 최소화 하기 위해 사용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신호를 </a:t>
            </a:r>
            <a:r>
              <a:rPr lang="en-US" altLang="ko-KR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Block </a:t>
            </a:r>
            <a:r>
              <a:rPr lang="ko-KR" altLang="en-US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처리하기 위함</a:t>
            </a:r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09" name="다이어그램 108">
            <a:extLst>
              <a:ext uri="{FF2B5EF4-FFF2-40B4-BE49-F238E27FC236}">
                <a16:creationId xmlns:a16="http://schemas.microsoft.com/office/drawing/2014/main" id="{4CB29EFB-5D6E-40A9-AF8D-559E201224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0562204"/>
              </p:ext>
            </p:extLst>
          </p:nvPr>
        </p:nvGraphicFramePr>
        <p:xfrm>
          <a:off x="6672650" y="840847"/>
          <a:ext cx="3647347" cy="3431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0" name="TextBox 109">
            <a:extLst>
              <a:ext uri="{FF2B5EF4-FFF2-40B4-BE49-F238E27FC236}">
                <a16:creationId xmlns:a16="http://schemas.microsoft.com/office/drawing/2014/main" id="{260C20E2-D493-45DC-8E6E-50863300448A}"/>
              </a:ext>
            </a:extLst>
          </p:cNvPr>
          <p:cNvSpPr txBox="1"/>
          <p:nvPr/>
        </p:nvSpPr>
        <p:spPr>
          <a:xfrm>
            <a:off x="9490895" y="1139266"/>
            <a:ext cx="1148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Unix TCP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A208A059-0FF4-4D97-9CB8-65EAB6B52EDF}"/>
              </a:ext>
            </a:extLst>
          </p:cNvPr>
          <p:cNvCxnSpPr>
            <a:endCxn id="110" idx="1"/>
          </p:cNvCxnSpPr>
          <p:nvPr/>
        </p:nvCxnSpPr>
        <p:spPr>
          <a:xfrm flipV="1">
            <a:off x="8496323" y="1293155"/>
            <a:ext cx="994572" cy="550885"/>
          </a:xfrm>
          <a:prstGeom prst="line">
            <a:avLst/>
          </a:prstGeom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B0BE0025-33FF-494A-BBB5-49A8BD3B8F33}"/>
              </a:ext>
            </a:extLst>
          </p:cNvPr>
          <p:cNvSpPr txBox="1"/>
          <p:nvPr/>
        </p:nvSpPr>
        <p:spPr>
          <a:xfrm>
            <a:off x="6277362" y="1055855"/>
            <a:ext cx="1148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Thread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D04F5092-2B85-4D9E-A1C6-DF8BF2C8A12E}"/>
              </a:ext>
            </a:extLst>
          </p:cNvPr>
          <p:cNvSpPr txBox="1"/>
          <p:nvPr/>
        </p:nvSpPr>
        <p:spPr>
          <a:xfrm>
            <a:off x="9629000" y="3531449"/>
            <a:ext cx="1148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Sigaction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24" name="직선 연결선 123">
            <a:extLst>
              <a:ext uri="{FF2B5EF4-FFF2-40B4-BE49-F238E27FC236}">
                <a16:creationId xmlns:a16="http://schemas.microsoft.com/office/drawing/2014/main" id="{31FE4C49-749D-443A-AE02-A3E0A1F840C9}"/>
              </a:ext>
            </a:extLst>
          </p:cNvPr>
          <p:cNvCxnSpPr>
            <a:cxnSpLocks/>
            <a:endCxn id="123" idx="0"/>
          </p:cNvCxnSpPr>
          <p:nvPr/>
        </p:nvCxnSpPr>
        <p:spPr>
          <a:xfrm>
            <a:off x="9875520" y="2887980"/>
            <a:ext cx="327660" cy="643469"/>
          </a:xfrm>
          <a:prstGeom prst="line">
            <a:avLst/>
          </a:prstGeom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64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사각형: 둥근 모서리 192">
            <a:extLst>
              <a:ext uri="{FF2B5EF4-FFF2-40B4-BE49-F238E27FC236}">
                <a16:creationId xmlns:a16="http://schemas.microsoft.com/office/drawing/2014/main" id="{87236E93-7822-43FD-B587-F5DE250D5859}"/>
              </a:ext>
            </a:extLst>
          </p:cNvPr>
          <p:cNvSpPr/>
          <p:nvPr/>
        </p:nvSpPr>
        <p:spPr>
          <a:xfrm>
            <a:off x="1141858" y="3726008"/>
            <a:ext cx="670492" cy="63996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Struct</a:t>
            </a:r>
          </a:p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 Info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208" name="연결선: 꺾임 207">
            <a:extLst>
              <a:ext uri="{FF2B5EF4-FFF2-40B4-BE49-F238E27FC236}">
                <a16:creationId xmlns:a16="http://schemas.microsoft.com/office/drawing/2014/main" id="{63549732-4838-475F-A5A4-3BC2B9109C71}"/>
              </a:ext>
            </a:extLst>
          </p:cNvPr>
          <p:cNvCxnSpPr>
            <a:cxnSpLocks/>
            <a:stCxn id="206" idx="2"/>
          </p:cNvCxnSpPr>
          <p:nvPr/>
        </p:nvCxnSpPr>
        <p:spPr>
          <a:xfrm rot="10800000">
            <a:off x="1656064" y="4354386"/>
            <a:ext cx="877832" cy="692115"/>
          </a:xfrm>
          <a:prstGeom prst="bentConnector3">
            <a:avLst>
              <a:gd name="adj1" fmla="val 53472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0" name="사각형: 둥근 모서리 189">
            <a:extLst>
              <a:ext uri="{FF2B5EF4-FFF2-40B4-BE49-F238E27FC236}">
                <a16:creationId xmlns:a16="http://schemas.microsoft.com/office/drawing/2014/main" id="{2BD47BB8-6D14-4BE1-8950-041B5F79D5FB}"/>
              </a:ext>
            </a:extLst>
          </p:cNvPr>
          <p:cNvSpPr/>
          <p:nvPr/>
        </p:nvSpPr>
        <p:spPr>
          <a:xfrm>
            <a:off x="1766677" y="5047475"/>
            <a:ext cx="1587862" cy="34120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Send SIGUSR1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3. 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System Architecture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5</a:t>
            </a:fld>
            <a:endParaRPr lang="ko-KR" altLang="en-US"/>
          </a:p>
        </p:txBody>
      </p:sp>
      <p:cxnSp>
        <p:nvCxnSpPr>
          <p:cNvPr id="225" name="연결선: 꺾임 224">
            <a:extLst>
              <a:ext uri="{FF2B5EF4-FFF2-40B4-BE49-F238E27FC236}">
                <a16:creationId xmlns:a16="http://schemas.microsoft.com/office/drawing/2014/main" id="{9BCA3952-81D6-41C4-8584-255010B8A690}"/>
              </a:ext>
            </a:extLst>
          </p:cNvPr>
          <p:cNvCxnSpPr>
            <a:cxnSpLocks/>
            <a:stCxn id="190" idx="2"/>
            <a:endCxn id="163" idx="3"/>
          </p:cNvCxnSpPr>
          <p:nvPr/>
        </p:nvCxnSpPr>
        <p:spPr>
          <a:xfrm rot="5400000" flipH="1" flipV="1">
            <a:off x="3274751" y="2366330"/>
            <a:ext cx="2308209" cy="3736496"/>
          </a:xfrm>
          <a:prstGeom prst="bentConnector4">
            <a:avLst>
              <a:gd name="adj1" fmla="val -9904"/>
              <a:gd name="adj2" fmla="val 106118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6" name="연결선: 꺾임 225">
            <a:extLst>
              <a:ext uri="{FF2B5EF4-FFF2-40B4-BE49-F238E27FC236}">
                <a16:creationId xmlns:a16="http://schemas.microsoft.com/office/drawing/2014/main" id="{41A7B29B-738A-4324-BA82-EB52A0C1A44A}"/>
              </a:ext>
            </a:extLst>
          </p:cNvPr>
          <p:cNvCxnSpPr>
            <a:cxnSpLocks/>
            <a:stCxn id="190" idx="2"/>
            <a:endCxn id="150" idx="3"/>
          </p:cNvCxnSpPr>
          <p:nvPr/>
        </p:nvCxnSpPr>
        <p:spPr>
          <a:xfrm rot="5400000" flipH="1" flipV="1">
            <a:off x="3604316" y="2695894"/>
            <a:ext cx="1649079" cy="3736497"/>
          </a:xfrm>
          <a:prstGeom prst="bentConnector4">
            <a:avLst>
              <a:gd name="adj1" fmla="val -20331"/>
              <a:gd name="adj2" fmla="val 109381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5" name="연결선: 꺾임 234">
            <a:extLst>
              <a:ext uri="{FF2B5EF4-FFF2-40B4-BE49-F238E27FC236}">
                <a16:creationId xmlns:a16="http://schemas.microsoft.com/office/drawing/2014/main" id="{172DF5DF-5EB1-4A8D-A585-2A143B671F4A}"/>
              </a:ext>
            </a:extLst>
          </p:cNvPr>
          <p:cNvCxnSpPr>
            <a:cxnSpLocks/>
            <a:stCxn id="190" idx="2"/>
            <a:endCxn id="151" idx="3"/>
          </p:cNvCxnSpPr>
          <p:nvPr/>
        </p:nvCxnSpPr>
        <p:spPr>
          <a:xfrm rot="5400000" flipH="1" flipV="1">
            <a:off x="3933535" y="3025113"/>
            <a:ext cx="990641" cy="3736497"/>
          </a:xfrm>
          <a:prstGeom prst="bentConnector4">
            <a:avLst>
              <a:gd name="adj1" fmla="val -48460"/>
              <a:gd name="adj2" fmla="val 112032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연결선: 꺾임 253">
            <a:extLst>
              <a:ext uri="{FF2B5EF4-FFF2-40B4-BE49-F238E27FC236}">
                <a16:creationId xmlns:a16="http://schemas.microsoft.com/office/drawing/2014/main" id="{10BE8CC8-12F7-4704-A12E-F644C6F4AAD0}"/>
              </a:ext>
            </a:extLst>
          </p:cNvPr>
          <p:cNvCxnSpPr>
            <a:cxnSpLocks/>
            <a:stCxn id="190" idx="2"/>
            <a:endCxn id="152" idx="3"/>
          </p:cNvCxnSpPr>
          <p:nvPr/>
        </p:nvCxnSpPr>
        <p:spPr>
          <a:xfrm rot="5400000" flipH="1" flipV="1">
            <a:off x="4262754" y="3354332"/>
            <a:ext cx="332203" cy="3736497"/>
          </a:xfrm>
          <a:prstGeom prst="bentConnector4">
            <a:avLst>
              <a:gd name="adj1" fmla="val -183502"/>
              <a:gd name="adj2" fmla="val 114887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9" name="타원 268">
            <a:extLst>
              <a:ext uri="{FF2B5EF4-FFF2-40B4-BE49-F238E27FC236}">
                <a16:creationId xmlns:a16="http://schemas.microsoft.com/office/drawing/2014/main" id="{49D5F585-F0C7-4B61-ACBF-4E9836635769}"/>
              </a:ext>
            </a:extLst>
          </p:cNvPr>
          <p:cNvSpPr/>
          <p:nvPr/>
        </p:nvSpPr>
        <p:spPr>
          <a:xfrm>
            <a:off x="2206098" y="5016937"/>
            <a:ext cx="96970" cy="893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5" name="사각형: 둥근 모서리 274">
            <a:extLst>
              <a:ext uri="{FF2B5EF4-FFF2-40B4-BE49-F238E27FC236}">
                <a16:creationId xmlns:a16="http://schemas.microsoft.com/office/drawing/2014/main" id="{961D7A7B-4C8D-4CF9-939B-679F7AB4931C}"/>
              </a:ext>
            </a:extLst>
          </p:cNvPr>
          <p:cNvSpPr/>
          <p:nvPr/>
        </p:nvSpPr>
        <p:spPr>
          <a:xfrm>
            <a:off x="1145437" y="2707063"/>
            <a:ext cx="2270753" cy="3153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Get Thread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276" name="직선 화살표 연결선 275">
            <a:extLst>
              <a:ext uri="{FF2B5EF4-FFF2-40B4-BE49-F238E27FC236}">
                <a16:creationId xmlns:a16="http://schemas.microsoft.com/office/drawing/2014/main" id="{887D7C85-2CDC-4970-A499-4E4025F37416}"/>
              </a:ext>
            </a:extLst>
          </p:cNvPr>
          <p:cNvCxnSpPr>
            <a:cxnSpLocks/>
          </p:cNvCxnSpPr>
          <p:nvPr/>
        </p:nvCxnSpPr>
        <p:spPr>
          <a:xfrm flipV="1">
            <a:off x="1375500" y="2234331"/>
            <a:ext cx="0" cy="45600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9" name="직선 화살표 연결선 278">
            <a:extLst>
              <a:ext uri="{FF2B5EF4-FFF2-40B4-BE49-F238E27FC236}">
                <a16:creationId xmlns:a16="http://schemas.microsoft.com/office/drawing/2014/main" id="{23467311-6E2F-4A9F-8AE9-6980E5DDE394}"/>
              </a:ext>
            </a:extLst>
          </p:cNvPr>
          <p:cNvCxnSpPr>
            <a:cxnSpLocks/>
          </p:cNvCxnSpPr>
          <p:nvPr/>
        </p:nvCxnSpPr>
        <p:spPr>
          <a:xfrm flipV="1">
            <a:off x="1922974" y="2234331"/>
            <a:ext cx="0" cy="45600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0" name="직선 화살표 연결선 279">
            <a:extLst>
              <a:ext uri="{FF2B5EF4-FFF2-40B4-BE49-F238E27FC236}">
                <a16:creationId xmlns:a16="http://schemas.microsoft.com/office/drawing/2014/main" id="{B76396F7-F18D-49DD-B5D1-E15DE74263B0}"/>
              </a:ext>
            </a:extLst>
          </p:cNvPr>
          <p:cNvCxnSpPr>
            <a:cxnSpLocks/>
          </p:cNvCxnSpPr>
          <p:nvPr/>
        </p:nvCxnSpPr>
        <p:spPr>
          <a:xfrm flipV="1">
            <a:off x="2630866" y="2234331"/>
            <a:ext cx="0" cy="45600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1" name="직선 화살표 연결선 280">
            <a:extLst>
              <a:ext uri="{FF2B5EF4-FFF2-40B4-BE49-F238E27FC236}">
                <a16:creationId xmlns:a16="http://schemas.microsoft.com/office/drawing/2014/main" id="{30C55FFF-86D7-412E-A05A-0A7740C6AC16}"/>
              </a:ext>
            </a:extLst>
          </p:cNvPr>
          <p:cNvCxnSpPr>
            <a:cxnSpLocks/>
          </p:cNvCxnSpPr>
          <p:nvPr/>
        </p:nvCxnSpPr>
        <p:spPr>
          <a:xfrm flipV="1">
            <a:off x="3219120" y="2234331"/>
            <a:ext cx="0" cy="45600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2" name="사각형: 둥근 모서리 281">
            <a:extLst>
              <a:ext uri="{FF2B5EF4-FFF2-40B4-BE49-F238E27FC236}">
                <a16:creationId xmlns:a16="http://schemas.microsoft.com/office/drawing/2014/main" id="{96C195E6-1052-4669-900C-CD6D2DBA6299}"/>
              </a:ext>
            </a:extLst>
          </p:cNvPr>
          <p:cNvSpPr/>
          <p:nvPr/>
        </p:nvSpPr>
        <p:spPr>
          <a:xfrm>
            <a:off x="1180644" y="1954894"/>
            <a:ext cx="389711" cy="2608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r1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84" name="사각형: 둥근 모서리 283">
            <a:extLst>
              <a:ext uri="{FF2B5EF4-FFF2-40B4-BE49-F238E27FC236}">
                <a16:creationId xmlns:a16="http://schemas.microsoft.com/office/drawing/2014/main" id="{31C7D386-FD99-4145-91C0-0F07EC793897}"/>
              </a:ext>
            </a:extLst>
          </p:cNvPr>
          <p:cNvSpPr/>
          <p:nvPr/>
        </p:nvSpPr>
        <p:spPr>
          <a:xfrm>
            <a:off x="1753944" y="1950656"/>
            <a:ext cx="389711" cy="2608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r2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85" name="사각형: 둥근 모서리 284">
            <a:extLst>
              <a:ext uri="{FF2B5EF4-FFF2-40B4-BE49-F238E27FC236}">
                <a16:creationId xmlns:a16="http://schemas.microsoft.com/office/drawing/2014/main" id="{858390DC-C25D-49D2-9C85-4191AED1B162}"/>
              </a:ext>
            </a:extLst>
          </p:cNvPr>
          <p:cNvSpPr/>
          <p:nvPr/>
        </p:nvSpPr>
        <p:spPr>
          <a:xfrm>
            <a:off x="2452725" y="1958422"/>
            <a:ext cx="389711" cy="2608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r3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86" name="사각형: 둥근 모서리 285">
            <a:extLst>
              <a:ext uri="{FF2B5EF4-FFF2-40B4-BE49-F238E27FC236}">
                <a16:creationId xmlns:a16="http://schemas.microsoft.com/office/drawing/2014/main" id="{5E89C911-A21D-4FD1-8AE6-C68A9F0A1644}"/>
              </a:ext>
            </a:extLst>
          </p:cNvPr>
          <p:cNvSpPr/>
          <p:nvPr/>
        </p:nvSpPr>
        <p:spPr>
          <a:xfrm>
            <a:off x="3024264" y="1966761"/>
            <a:ext cx="389711" cy="2608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r4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89" name="사각형: 둥근 모서리 288">
            <a:extLst>
              <a:ext uri="{FF2B5EF4-FFF2-40B4-BE49-F238E27FC236}">
                <a16:creationId xmlns:a16="http://schemas.microsoft.com/office/drawing/2014/main" id="{61E7B8B8-588C-4580-AAA1-F1E65A9C400C}"/>
              </a:ext>
            </a:extLst>
          </p:cNvPr>
          <p:cNvSpPr/>
          <p:nvPr/>
        </p:nvSpPr>
        <p:spPr>
          <a:xfrm>
            <a:off x="6810255" y="2926144"/>
            <a:ext cx="417571" cy="295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w1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90" name="사각형: 둥근 모서리 289">
            <a:extLst>
              <a:ext uri="{FF2B5EF4-FFF2-40B4-BE49-F238E27FC236}">
                <a16:creationId xmlns:a16="http://schemas.microsoft.com/office/drawing/2014/main" id="{6F810425-DCBB-42B5-BC87-21A7E0EDBCC2}"/>
              </a:ext>
            </a:extLst>
          </p:cNvPr>
          <p:cNvSpPr/>
          <p:nvPr/>
        </p:nvSpPr>
        <p:spPr>
          <a:xfrm>
            <a:off x="6812602" y="3636475"/>
            <a:ext cx="417571" cy="295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w2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91" name="사각형: 둥근 모서리 290">
            <a:extLst>
              <a:ext uri="{FF2B5EF4-FFF2-40B4-BE49-F238E27FC236}">
                <a16:creationId xmlns:a16="http://schemas.microsoft.com/office/drawing/2014/main" id="{708115D7-420D-478D-853C-5011D89979FB}"/>
              </a:ext>
            </a:extLst>
          </p:cNvPr>
          <p:cNvSpPr/>
          <p:nvPr/>
        </p:nvSpPr>
        <p:spPr>
          <a:xfrm>
            <a:off x="6810255" y="4238868"/>
            <a:ext cx="417571" cy="295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w3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92" name="사각형: 둥근 모서리 291">
            <a:extLst>
              <a:ext uri="{FF2B5EF4-FFF2-40B4-BE49-F238E27FC236}">
                <a16:creationId xmlns:a16="http://schemas.microsoft.com/office/drawing/2014/main" id="{8E4C2655-7965-4E4B-A06C-2C30802F5A81}"/>
              </a:ext>
            </a:extLst>
          </p:cNvPr>
          <p:cNvSpPr/>
          <p:nvPr/>
        </p:nvSpPr>
        <p:spPr>
          <a:xfrm>
            <a:off x="6810255" y="4908787"/>
            <a:ext cx="417571" cy="295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w4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293" name="직선 화살표 연결선 292">
            <a:extLst>
              <a:ext uri="{FF2B5EF4-FFF2-40B4-BE49-F238E27FC236}">
                <a16:creationId xmlns:a16="http://schemas.microsoft.com/office/drawing/2014/main" id="{6D2901C1-38B9-4EA8-ABB3-6DDB54BB0993}"/>
              </a:ext>
            </a:extLst>
          </p:cNvPr>
          <p:cNvCxnSpPr>
            <a:cxnSpLocks/>
          </p:cNvCxnSpPr>
          <p:nvPr/>
        </p:nvCxnSpPr>
        <p:spPr>
          <a:xfrm>
            <a:off x="6186492" y="3012907"/>
            <a:ext cx="623762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0" name="직선 화살표 연결선 299">
            <a:extLst>
              <a:ext uri="{FF2B5EF4-FFF2-40B4-BE49-F238E27FC236}">
                <a16:creationId xmlns:a16="http://schemas.microsoft.com/office/drawing/2014/main" id="{1FA30580-4E54-42F1-AF5E-B15684E1B6EC}"/>
              </a:ext>
            </a:extLst>
          </p:cNvPr>
          <p:cNvCxnSpPr>
            <a:cxnSpLocks/>
          </p:cNvCxnSpPr>
          <p:nvPr/>
        </p:nvCxnSpPr>
        <p:spPr>
          <a:xfrm>
            <a:off x="6186492" y="3687174"/>
            <a:ext cx="623762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1" name="직선 화살표 연결선 300">
            <a:extLst>
              <a:ext uri="{FF2B5EF4-FFF2-40B4-BE49-F238E27FC236}">
                <a16:creationId xmlns:a16="http://schemas.microsoft.com/office/drawing/2014/main" id="{2D16EA9F-A110-46B6-9ADB-9762E4662BC6}"/>
              </a:ext>
            </a:extLst>
          </p:cNvPr>
          <p:cNvCxnSpPr>
            <a:cxnSpLocks/>
          </p:cNvCxnSpPr>
          <p:nvPr/>
        </p:nvCxnSpPr>
        <p:spPr>
          <a:xfrm>
            <a:off x="6186492" y="4324073"/>
            <a:ext cx="623762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2" name="직선 화살표 연결선 301">
            <a:extLst>
              <a:ext uri="{FF2B5EF4-FFF2-40B4-BE49-F238E27FC236}">
                <a16:creationId xmlns:a16="http://schemas.microsoft.com/office/drawing/2014/main" id="{30C5E24A-9854-4349-A469-DB35B2C21B1F}"/>
              </a:ext>
            </a:extLst>
          </p:cNvPr>
          <p:cNvCxnSpPr>
            <a:cxnSpLocks/>
          </p:cNvCxnSpPr>
          <p:nvPr/>
        </p:nvCxnSpPr>
        <p:spPr>
          <a:xfrm>
            <a:off x="6186492" y="4970441"/>
            <a:ext cx="623762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2" name="직선 화살표 연결선 191">
            <a:extLst>
              <a:ext uri="{FF2B5EF4-FFF2-40B4-BE49-F238E27FC236}">
                <a16:creationId xmlns:a16="http://schemas.microsoft.com/office/drawing/2014/main" id="{DD20190B-A87A-4AD1-A67E-3DDD3EE52DE1}"/>
              </a:ext>
            </a:extLst>
          </p:cNvPr>
          <p:cNvCxnSpPr>
            <a:stCxn id="147" idx="3"/>
          </p:cNvCxnSpPr>
          <p:nvPr/>
        </p:nvCxnSpPr>
        <p:spPr>
          <a:xfrm flipH="1">
            <a:off x="1832433" y="4064061"/>
            <a:ext cx="2773384" cy="160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사각형: 둥근 모서리 146">
            <a:extLst>
              <a:ext uri="{FF2B5EF4-FFF2-40B4-BE49-F238E27FC236}">
                <a16:creationId xmlns:a16="http://schemas.microsoft.com/office/drawing/2014/main" id="{1C62BA8B-A6AD-4915-9E6A-81F850D75F60}"/>
              </a:ext>
            </a:extLst>
          </p:cNvPr>
          <p:cNvSpPr/>
          <p:nvPr/>
        </p:nvSpPr>
        <p:spPr>
          <a:xfrm>
            <a:off x="3405790" y="3802730"/>
            <a:ext cx="1200027" cy="52266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TCP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연결</a:t>
            </a:r>
            <a:endParaRPr lang="en-US" altLang="ko-KR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Thread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8" name="사각형: 둥근 모서리 147">
            <a:extLst>
              <a:ext uri="{FF2B5EF4-FFF2-40B4-BE49-F238E27FC236}">
                <a16:creationId xmlns:a16="http://schemas.microsoft.com/office/drawing/2014/main" id="{508ECF7B-72B3-4C71-B804-94E04124C103}"/>
              </a:ext>
            </a:extLst>
          </p:cNvPr>
          <p:cNvSpPr/>
          <p:nvPr/>
        </p:nvSpPr>
        <p:spPr>
          <a:xfrm>
            <a:off x="5455218" y="2916210"/>
            <a:ext cx="841887" cy="32991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</a:t>
            </a:r>
          </a:p>
        </p:txBody>
      </p:sp>
      <p:sp>
        <p:nvSpPr>
          <p:cNvPr id="150" name="사각형: 둥근 모서리 149">
            <a:extLst>
              <a:ext uri="{FF2B5EF4-FFF2-40B4-BE49-F238E27FC236}">
                <a16:creationId xmlns:a16="http://schemas.microsoft.com/office/drawing/2014/main" id="{60D8519B-2530-49E0-9934-9AF14CAEDFF8}"/>
              </a:ext>
            </a:extLst>
          </p:cNvPr>
          <p:cNvSpPr/>
          <p:nvPr/>
        </p:nvSpPr>
        <p:spPr>
          <a:xfrm>
            <a:off x="5455218" y="3574647"/>
            <a:ext cx="841887" cy="32991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</a:t>
            </a:r>
          </a:p>
        </p:txBody>
      </p:sp>
      <p:sp>
        <p:nvSpPr>
          <p:cNvPr id="151" name="사각형: 둥근 모서리 150">
            <a:extLst>
              <a:ext uri="{FF2B5EF4-FFF2-40B4-BE49-F238E27FC236}">
                <a16:creationId xmlns:a16="http://schemas.microsoft.com/office/drawing/2014/main" id="{8B73CD32-CB23-4695-8362-BFE66002759F}"/>
              </a:ext>
            </a:extLst>
          </p:cNvPr>
          <p:cNvSpPr/>
          <p:nvPr/>
        </p:nvSpPr>
        <p:spPr>
          <a:xfrm>
            <a:off x="5455218" y="4233085"/>
            <a:ext cx="841887" cy="32991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</a:t>
            </a:r>
          </a:p>
        </p:txBody>
      </p:sp>
      <p:sp>
        <p:nvSpPr>
          <p:cNvPr id="152" name="사각형: 둥근 모서리 151">
            <a:extLst>
              <a:ext uri="{FF2B5EF4-FFF2-40B4-BE49-F238E27FC236}">
                <a16:creationId xmlns:a16="http://schemas.microsoft.com/office/drawing/2014/main" id="{0103F1D0-4932-45F4-BD72-35E6EE9E15A2}"/>
              </a:ext>
            </a:extLst>
          </p:cNvPr>
          <p:cNvSpPr/>
          <p:nvPr/>
        </p:nvSpPr>
        <p:spPr>
          <a:xfrm>
            <a:off x="5455218" y="4891523"/>
            <a:ext cx="841887" cy="32991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4B2EB353-43BA-43F0-89D2-655A2849391E}"/>
              </a:ext>
            </a:extLst>
          </p:cNvPr>
          <p:cNvCxnSpPr>
            <a:cxnSpLocks/>
          </p:cNvCxnSpPr>
          <p:nvPr/>
        </p:nvCxnSpPr>
        <p:spPr>
          <a:xfrm flipV="1">
            <a:off x="2556388" y="3997951"/>
            <a:ext cx="849402" cy="501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연결선: 꺾임 152">
            <a:extLst>
              <a:ext uri="{FF2B5EF4-FFF2-40B4-BE49-F238E27FC236}">
                <a16:creationId xmlns:a16="http://schemas.microsoft.com/office/drawing/2014/main" id="{7E5D6202-8B6B-44CD-B3D4-3DFDCB4822A6}"/>
              </a:ext>
            </a:extLst>
          </p:cNvPr>
          <p:cNvCxnSpPr>
            <a:stCxn id="148" idx="1"/>
            <a:endCxn id="147" idx="3"/>
          </p:cNvCxnSpPr>
          <p:nvPr/>
        </p:nvCxnSpPr>
        <p:spPr>
          <a:xfrm rot="10800000" flipV="1">
            <a:off x="4605818" y="3081165"/>
            <a:ext cx="849401" cy="982895"/>
          </a:xfrm>
          <a:prstGeom prst="bentConnector3">
            <a:avLst>
              <a:gd name="adj1" fmla="val 50000"/>
            </a:avLst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연결선: 꺾임 154">
            <a:extLst>
              <a:ext uri="{FF2B5EF4-FFF2-40B4-BE49-F238E27FC236}">
                <a16:creationId xmlns:a16="http://schemas.microsoft.com/office/drawing/2014/main" id="{CFDA4733-EF9B-4180-84E5-0DF6CCEF3B89}"/>
              </a:ext>
            </a:extLst>
          </p:cNvPr>
          <p:cNvCxnSpPr>
            <a:cxnSpLocks/>
            <a:stCxn id="150" idx="1"/>
            <a:endCxn id="147" idx="3"/>
          </p:cNvCxnSpPr>
          <p:nvPr/>
        </p:nvCxnSpPr>
        <p:spPr>
          <a:xfrm rot="10800000" flipV="1">
            <a:off x="4605818" y="3739603"/>
            <a:ext cx="849401" cy="324458"/>
          </a:xfrm>
          <a:prstGeom prst="bentConnector3">
            <a:avLst>
              <a:gd name="adj1" fmla="val 50000"/>
            </a:avLst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연결선: 꺾임 157">
            <a:extLst>
              <a:ext uri="{FF2B5EF4-FFF2-40B4-BE49-F238E27FC236}">
                <a16:creationId xmlns:a16="http://schemas.microsoft.com/office/drawing/2014/main" id="{D86083A9-8BA8-4CFF-A0AD-7974C7200E6C}"/>
              </a:ext>
            </a:extLst>
          </p:cNvPr>
          <p:cNvCxnSpPr>
            <a:cxnSpLocks/>
            <a:stCxn id="151" idx="1"/>
            <a:endCxn id="147" idx="3"/>
          </p:cNvCxnSpPr>
          <p:nvPr/>
        </p:nvCxnSpPr>
        <p:spPr>
          <a:xfrm rot="10800000">
            <a:off x="4605818" y="4064061"/>
            <a:ext cx="849401" cy="333980"/>
          </a:xfrm>
          <a:prstGeom prst="bentConnector3">
            <a:avLst>
              <a:gd name="adj1" fmla="val 50000"/>
            </a:avLst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" name="사각형: 둥근 모서리 162">
            <a:extLst>
              <a:ext uri="{FF2B5EF4-FFF2-40B4-BE49-F238E27FC236}">
                <a16:creationId xmlns:a16="http://schemas.microsoft.com/office/drawing/2014/main" id="{AA7D6EBA-CDB3-44C5-A06E-2760824B7C23}"/>
              </a:ext>
            </a:extLst>
          </p:cNvPr>
          <p:cNvSpPr/>
          <p:nvPr/>
        </p:nvSpPr>
        <p:spPr>
          <a:xfrm>
            <a:off x="5455217" y="2915517"/>
            <a:ext cx="841887" cy="32991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</a:t>
            </a:r>
          </a:p>
        </p:txBody>
      </p:sp>
      <p:cxnSp>
        <p:nvCxnSpPr>
          <p:cNvPr id="164" name="연결선: 꺾임 163">
            <a:extLst>
              <a:ext uri="{FF2B5EF4-FFF2-40B4-BE49-F238E27FC236}">
                <a16:creationId xmlns:a16="http://schemas.microsoft.com/office/drawing/2014/main" id="{652C77F8-EF90-4CEB-9405-6F947DD49B17}"/>
              </a:ext>
            </a:extLst>
          </p:cNvPr>
          <p:cNvCxnSpPr>
            <a:cxnSpLocks/>
            <a:stCxn id="152" idx="1"/>
            <a:endCxn id="147" idx="3"/>
          </p:cNvCxnSpPr>
          <p:nvPr/>
        </p:nvCxnSpPr>
        <p:spPr>
          <a:xfrm rot="10800000">
            <a:off x="4605818" y="4064061"/>
            <a:ext cx="849401" cy="992418"/>
          </a:xfrm>
          <a:prstGeom prst="bentConnector3">
            <a:avLst>
              <a:gd name="adj1" fmla="val 50000"/>
            </a:avLst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7" name="TextBox 166">
            <a:extLst>
              <a:ext uri="{FF2B5EF4-FFF2-40B4-BE49-F238E27FC236}">
                <a16:creationId xmlns:a16="http://schemas.microsoft.com/office/drawing/2014/main" id="{0C4BC744-CF73-4C8F-B6B0-3DA71A659B54}"/>
              </a:ext>
            </a:extLst>
          </p:cNvPr>
          <p:cNvSpPr txBox="1"/>
          <p:nvPr/>
        </p:nvSpPr>
        <p:spPr>
          <a:xfrm>
            <a:off x="5399912" y="3247161"/>
            <a:ext cx="90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udata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3C0161DB-F931-4B24-A082-37811E86A2F2}"/>
              </a:ext>
            </a:extLst>
          </p:cNvPr>
          <p:cNvSpPr txBox="1"/>
          <p:nvPr/>
        </p:nvSpPr>
        <p:spPr>
          <a:xfrm>
            <a:off x="5546412" y="3892499"/>
            <a:ext cx="64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udata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AFEBD6C-5829-4066-852A-731BFE839B91}"/>
              </a:ext>
            </a:extLst>
          </p:cNvPr>
          <p:cNvSpPr txBox="1"/>
          <p:nvPr/>
        </p:nvSpPr>
        <p:spPr>
          <a:xfrm>
            <a:off x="5546412" y="4534250"/>
            <a:ext cx="64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udata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61E1F392-16A7-4CA4-A8A8-8831D415DA1A}"/>
              </a:ext>
            </a:extLst>
          </p:cNvPr>
          <p:cNvSpPr txBox="1"/>
          <p:nvPr/>
        </p:nvSpPr>
        <p:spPr>
          <a:xfrm>
            <a:off x="5546412" y="5221434"/>
            <a:ext cx="64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udata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90EF67F-DEA8-4AE2-A530-8A8C0E7CCAB2}"/>
              </a:ext>
            </a:extLst>
          </p:cNvPr>
          <p:cNvSpPr txBox="1"/>
          <p:nvPr/>
        </p:nvSpPr>
        <p:spPr>
          <a:xfrm>
            <a:off x="3445733" y="4327476"/>
            <a:ext cx="11144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유저가 </a:t>
            </a:r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명인가</a:t>
            </a:r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03B7261E-205F-47FC-9A67-E19E9ED878EE}"/>
              </a:ext>
            </a:extLst>
          </p:cNvPr>
          <p:cNvSpPr txBox="1"/>
          <p:nvPr/>
        </p:nvSpPr>
        <p:spPr>
          <a:xfrm>
            <a:off x="2647581" y="3751730"/>
            <a:ext cx="6032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Create</a:t>
            </a:r>
          </a:p>
        </p:txBody>
      </p:sp>
      <p:cxnSp>
        <p:nvCxnSpPr>
          <p:cNvPr id="173" name="직선 화살표 연결선 172">
            <a:extLst>
              <a:ext uri="{FF2B5EF4-FFF2-40B4-BE49-F238E27FC236}">
                <a16:creationId xmlns:a16="http://schemas.microsoft.com/office/drawing/2014/main" id="{3421BE8B-532A-4877-B72E-A597FAA03E50}"/>
              </a:ext>
            </a:extLst>
          </p:cNvPr>
          <p:cNvCxnSpPr>
            <a:cxnSpLocks/>
          </p:cNvCxnSpPr>
          <p:nvPr/>
        </p:nvCxnSpPr>
        <p:spPr>
          <a:xfrm flipH="1">
            <a:off x="2552630" y="4193172"/>
            <a:ext cx="85315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DE078D1A-9FFC-4D04-88A0-AE3498EDBC26}"/>
              </a:ext>
            </a:extLst>
          </p:cNvPr>
          <p:cNvSpPr txBox="1"/>
          <p:nvPr/>
        </p:nvSpPr>
        <p:spPr>
          <a:xfrm>
            <a:off x="2683906" y="4200963"/>
            <a:ext cx="6706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Destroy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63C238B-FC11-494E-A8C8-E3D808CA24DE}"/>
              </a:ext>
            </a:extLst>
          </p:cNvPr>
          <p:cNvSpPr txBox="1"/>
          <p:nvPr/>
        </p:nvSpPr>
        <p:spPr>
          <a:xfrm>
            <a:off x="3491329" y="3564064"/>
            <a:ext cx="11144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Wait Binding</a:t>
            </a:r>
          </a:p>
        </p:txBody>
      </p:sp>
      <p:cxnSp>
        <p:nvCxnSpPr>
          <p:cNvPr id="180" name="직선 화살표 연결선 179">
            <a:extLst>
              <a:ext uri="{FF2B5EF4-FFF2-40B4-BE49-F238E27FC236}">
                <a16:creationId xmlns:a16="http://schemas.microsoft.com/office/drawing/2014/main" id="{49040786-F867-40F7-8396-847881E4E09F}"/>
              </a:ext>
            </a:extLst>
          </p:cNvPr>
          <p:cNvCxnSpPr>
            <a:cxnSpLocks/>
            <a:endCxn id="190" idx="0"/>
          </p:cNvCxnSpPr>
          <p:nvPr/>
        </p:nvCxnSpPr>
        <p:spPr>
          <a:xfrm>
            <a:off x="2552632" y="4210244"/>
            <a:ext cx="7976" cy="8372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6" name="타원 205">
            <a:extLst>
              <a:ext uri="{FF2B5EF4-FFF2-40B4-BE49-F238E27FC236}">
                <a16:creationId xmlns:a16="http://schemas.microsoft.com/office/drawing/2014/main" id="{A698624D-44D2-48E1-9C02-D59FFE3C28A6}"/>
              </a:ext>
            </a:extLst>
          </p:cNvPr>
          <p:cNvSpPr/>
          <p:nvPr/>
        </p:nvSpPr>
        <p:spPr>
          <a:xfrm>
            <a:off x="2533896" y="5001827"/>
            <a:ext cx="96970" cy="893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2" name="연결선: 꺾임 211">
            <a:extLst>
              <a:ext uri="{FF2B5EF4-FFF2-40B4-BE49-F238E27FC236}">
                <a16:creationId xmlns:a16="http://schemas.microsoft.com/office/drawing/2014/main" id="{5DEA92A7-6BA7-4255-B2A8-7B5570A4CFB1}"/>
              </a:ext>
            </a:extLst>
          </p:cNvPr>
          <p:cNvCxnSpPr>
            <a:cxnSpLocks/>
            <a:stCxn id="193" idx="2"/>
            <a:endCxn id="190" idx="1"/>
          </p:cNvCxnSpPr>
          <p:nvPr/>
        </p:nvCxnSpPr>
        <p:spPr>
          <a:xfrm rot="16200000" flipH="1">
            <a:off x="1195835" y="4647236"/>
            <a:ext cx="852111" cy="289573"/>
          </a:xfrm>
          <a:prstGeom prst="bentConnector2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23258E75-6EA3-403E-AE7D-D8D916C65C6C}"/>
              </a:ext>
            </a:extLst>
          </p:cNvPr>
          <p:cNvSpPr txBox="1"/>
          <p:nvPr/>
        </p:nvSpPr>
        <p:spPr>
          <a:xfrm>
            <a:off x="1684339" y="4361866"/>
            <a:ext cx="4296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Call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9F4A6A9-62BD-474E-8AE7-617C695A057D}"/>
              </a:ext>
            </a:extLst>
          </p:cNvPr>
          <p:cNvSpPr txBox="1"/>
          <p:nvPr/>
        </p:nvSpPr>
        <p:spPr>
          <a:xfrm>
            <a:off x="1375500" y="4768489"/>
            <a:ext cx="670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accent6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callback</a:t>
            </a:r>
          </a:p>
        </p:txBody>
      </p:sp>
      <p:cxnSp>
        <p:nvCxnSpPr>
          <p:cNvPr id="270" name="직선 화살표 연결선 269">
            <a:extLst>
              <a:ext uri="{FF2B5EF4-FFF2-40B4-BE49-F238E27FC236}">
                <a16:creationId xmlns:a16="http://schemas.microsoft.com/office/drawing/2014/main" id="{DA44A2D2-B086-48D6-B512-DA45A37FEAAC}"/>
              </a:ext>
            </a:extLst>
          </p:cNvPr>
          <p:cNvCxnSpPr>
            <a:cxnSpLocks/>
            <a:stCxn id="269" idx="0"/>
          </p:cNvCxnSpPr>
          <p:nvPr/>
        </p:nvCxnSpPr>
        <p:spPr>
          <a:xfrm flipV="1">
            <a:off x="2254583" y="3012907"/>
            <a:ext cx="26301" cy="200403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6" name="사각형: 둥근 모서리 145">
            <a:extLst>
              <a:ext uri="{FF2B5EF4-FFF2-40B4-BE49-F238E27FC236}">
                <a16:creationId xmlns:a16="http://schemas.microsoft.com/office/drawing/2014/main" id="{98684770-AAF4-4BA4-819B-AEF5EBEEA0EB}"/>
              </a:ext>
            </a:extLst>
          </p:cNvPr>
          <p:cNvSpPr/>
          <p:nvPr/>
        </p:nvSpPr>
        <p:spPr>
          <a:xfrm>
            <a:off x="2143655" y="3382554"/>
            <a:ext cx="412733" cy="137305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서버</a:t>
            </a: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1A3DD185-925E-40B5-BC1D-A724175E1D0A}"/>
              </a:ext>
            </a:extLst>
          </p:cNvPr>
          <p:cNvSpPr txBox="1"/>
          <p:nvPr/>
        </p:nvSpPr>
        <p:spPr>
          <a:xfrm>
            <a:off x="6587466" y="3232391"/>
            <a:ext cx="90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Input 1~30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E549F155-A61F-4B1F-8C27-197B550950A5}"/>
              </a:ext>
            </a:extLst>
          </p:cNvPr>
          <p:cNvSpPr txBox="1"/>
          <p:nvPr/>
        </p:nvSpPr>
        <p:spPr>
          <a:xfrm>
            <a:off x="6587466" y="3925610"/>
            <a:ext cx="90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Input 1~30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87191A9D-D4DA-4224-8E09-BEA6BB4B8C8E}"/>
              </a:ext>
            </a:extLst>
          </p:cNvPr>
          <p:cNvSpPr txBox="1"/>
          <p:nvPr/>
        </p:nvSpPr>
        <p:spPr>
          <a:xfrm>
            <a:off x="6605430" y="4545801"/>
            <a:ext cx="90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Input 1~30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AF33ECD4-D244-4A54-B3FA-3912FB147730}"/>
              </a:ext>
            </a:extLst>
          </p:cNvPr>
          <p:cNvSpPr txBox="1"/>
          <p:nvPr/>
        </p:nvSpPr>
        <p:spPr>
          <a:xfrm>
            <a:off x="6587466" y="5209448"/>
            <a:ext cx="90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Input 1~30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307" name="연결선: 꺾임 306">
            <a:extLst>
              <a:ext uri="{FF2B5EF4-FFF2-40B4-BE49-F238E27FC236}">
                <a16:creationId xmlns:a16="http://schemas.microsoft.com/office/drawing/2014/main" id="{2FCA8B3D-0FDD-4245-AB96-68BBCE105538}"/>
              </a:ext>
            </a:extLst>
          </p:cNvPr>
          <p:cNvCxnSpPr>
            <a:cxnSpLocks/>
            <a:stCxn id="289" idx="3"/>
            <a:endCxn id="282" idx="0"/>
          </p:cNvCxnSpPr>
          <p:nvPr/>
        </p:nvCxnSpPr>
        <p:spPr>
          <a:xfrm flipH="1" flipV="1">
            <a:off x="1375500" y="1954894"/>
            <a:ext cx="5852326" cy="1118941"/>
          </a:xfrm>
          <a:prstGeom prst="bentConnector4">
            <a:avLst>
              <a:gd name="adj1" fmla="val -14453"/>
              <a:gd name="adj2" fmla="val 12043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0" name="연결선: 꺾임 309">
            <a:extLst>
              <a:ext uri="{FF2B5EF4-FFF2-40B4-BE49-F238E27FC236}">
                <a16:creationId xmlns:a16="http://schemas.microsoft.com/office/drawing/2014/main" id="{6F4E13E3-B67C-480F-AAF8-0B4ADF424064}"/>
              </a:ext>
            </a:extLst>
          </p:cNvPr>
          <p:cNvCxnSpPr>
            <a:cxnSpLocks/>
            <a:stCxn id="290" idx="3"/>
            <a:endCxn id="284" idx="0"/>
          </p:cNvCxnSpPr>
          <p:nvPr/>
        </p:nvCxnSpPr>
        <p:spPr>
          <a:xfrm flipH="1" flipV="1">
            <a:off x="1948800" y="1950656"/>
            <a:ext cx="5281373" cy="1833510"/>
          </a:xfrm>
          <a:prstGeom prst="bentConnector4">
            <a:avLst>
              <a:gd name="adj1" fmla="val -12263"/>
              <a:gd name="adj2" fmla="val 119949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7" name="연결선: 꺾임 316">
            <a:extLst>
              <a:ext uri="{FF2B5EF4-FFF2-40B4-BE49-F238E27FC236}">
                <a16:creationId xmlns:a16="http://schemas.microsoft.com/office/drawing/2014/main" id="{CF1AA77B-8303-4B24-AEA8-45C2061D4267}"/>
              </a:ext>
            </a:extLst>
          </p:cNvPr>
          <p:cNvCxnSpPr>
            <a:cxnSpLocks/>
            <a:stCxn id="291" idx="3"/>
            <a:endCxn id="285" idx="0"/>
          </p:cNvCxnSpPr>
          <p:nvPr/>
        </p:nvCxnSpPr>
        <p:spPr>
          <a:xfrm flipH="1" flipV="1">
            <a:off x="2647581" y="1958422"/>
            <a:ext cx="4580245" cy="2428137"/>
          </a:xfrm>
          <a:prstGeom prst="bentConnector4">
            <a:avLst>
              <a:gd name="adj1" fmla="val -9316"/>
              <a:gd name="adj2" fmla="val 121654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2" name="연결선: 꺾임 321">
            <a:extLst>
              <a:ext uri="{FF2B5EF4-FFF2-40B4-BE49-F238E27FC236}">
                <a16:creationId xmlns:a16="http://schemas.microsoft.com/office/drawing/2014/main" id="{EE6DB10D-F118-40A3-AEF6-B70380DA01FB}"/>
              </a:ext>
            </a:extLst>
          </p:cNvPr>
          <p:cNvCxnSpPr>
            <a:cxnSpLocks/>
            <a:stCxn id="292" idx="3"/>
            <a:endCxn id="286" idx="0"/>
          </p:cNvCxnSpPr>
          <p:nvPr/>
        </p:nvCxnSpPr>
        <p:spPr>
          <a:xfrm flipH="1" flipV="1">
            <a:off x="3219120" y="1966761"/>
            <a:ext cx="4008706" cy="3089717"/>
          </a:xfrm>
          <a:prstGeom prst="bentConnector4">
            <a:avLst>
              <a:gd name="adj1" fmla="val -5703"/>
              <a:gd name="adj2" fmla="val 121703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9" name="직선 화살표 연결선 328">
            <a:extLst>
              <a:ext uri="{FF2B5EF4-FFF2-40B4-BE49-F238E27FC236}">
                <a16:creationId xmlns:a16="http://schemas.microsoft.com/office/drawing/2014/main" id="{C592F4BC-15B2-4AB6-ADAC-97D998F4BBBF}"/>
              </a:ext>
            </a:extLst>
          </p:cNvPr>
          <p:cNvCxnSpPr>
            <a:cxnSpLocks/>
          </p:cNvCxnSpPr>
          <p:nvPr/>
        </p:nvCxnSpPr>
        <p:spPr>
          <a:xfrm>
            <a:off x="1477104" y="2234331"/>
            <a:ext cx="0" cy="4727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3" name="직선 화살표 연결선 332">
            <a:extLst>
              <a:ext uri="{FF2B5EF4-FFF2-40B4-BE49-F238E27FC236}">
                <a16:creationId xmlns:a16="http://schemas.microsoft.com/office/drawing/2014/main" id="{F8D85726-8FE4-437F-913C-06FFD1642AD2}"/>
              </a:ext>
            </a:extLst>
          </p:cNvPr>
          <p:cNvCxnSpPr>
            <a:cxnSpLocks/>
          </p:cNvCxnSpPr>
          <p:nvPr/>
        </p:nvCxnSpPr>
        <p:spPr>
          <a:xfrm>
            <a:off x="2045991" y="2225967"/>
            <a:ext cx="0" cy="4727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4" name="직선 화살표 연결선 333">
            <a:extLst>
              <a:ext uri="{FF2B5EF4-FFF2-40B4-BE49-F238E27FC236}">
                <a16:creationId xmlns:a16="http://schemas.microsoft.com/office/drawing/2014/main" id="{F3900B11-4276-4454-A9AC-1F07F96FBBFA}"/>
              </a:ext>
            </a:extLst>
          </p:cNvPr>
          <p:cNvCxnSpPr>
            <a:cxnSpLocks/>
          </p:cNvCxnSpPr>
          <p:nvPr/>
        </p:nvCxnSpPr>
        <p:spPr>
          <a:xfrm>
            <a:off x="2769891" y="2234331"/>
            <a:ext cx="0" cy="4727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5" name="직선 화살표 연결선 334">
            <a:extLst>
              <a:ext uri="{FF2B5EF4-FFF2-40B4-BE49-F238E27FC236}">
                <a16:creationId xmlns:a16="http://schemas.microsoft.com/office/drawing/2014/main" id="{6E642824-CBCD-4E5A-94A0-627C668C2113}"/>
              </a:ext>
            </a:extLst>
          </p:cNvPr>
          <p:cNvCxnSpPr>
            <a:cxnSpLocks/>
          </p:cNvCxnSpPr>
          <p:nvPr/>
        </p:nvCxnSpPr>
        <p:spPr>
          <a:xfrm>
            <a:off x="3335510" y="2225967"/>
            <a:ext cx="0" cy="4727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6" name="TextBox 335">
            <a:extLst>
              <a:ext uri="{FF2B5EF4-FFF2-40B4-BE49-F238E27FC236}">
                <a16:creationId xmlns:a16="http://schemas.microsoft.com/office/drawing/2014/main" id="{CB526AA3-EF96-4701-8EA2-A29E6C82E0D2}"/>
              </a:ext>
            </a:extLst>
          </p:cNvPr>
          <p:cNvSpPr txBox="1"/>
          <p:nvPr/>
        </p:nvSpPr>
        <p:spPr>
          <a:xfrm>
            <a:off x="3713955" y="2671081"/>
            <a:ext cx="83101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Calculation</a:t>
            </a:r>
          </a:p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Rank</a:t>
            </a:r>
          </a:p>
        </p:txBody>
      </p:sp>
      <p:cxnSp>
        <p:nvCxnSpPr>
          <p:cNvPr id="337" name="직선 화살표 연결선 336">
            <a:extLst>
              <a:ext uri="{FF2B5EF4-FFF2-40B4-BE49-F238E27FC236}">
                <a16:creationId xmlns:a16="http://schemas.microsoft.com/office/drawing/2014/main" id="{660C5920-5508-4978-BE4D-BE7270450362}"/>
              </a:ext>
            </a:extLst>
          </p:cNvPr>
          <p:cNvCxnSpPr>
            <a:cxnSpLocks/>
            <a:stCxn id="275" idx="3"/>
            <a:endCxn id="336" idx="1"/>
          </p:cNvCxnSpPr>
          <p:nvPr/>
        </p:nvCxnSpPr>
        <p:spPr>
          <a:xfrm>
            <a:off x="3416190" y="2864717"/>
            <a:ext cx="297765" cy="641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6" name="연결선: 꺾임 345">
            <a:extLst>
              <a:ext uri="{FF2B5EF4-FFF2-40B4-BE49-F238E27FC236}">
                <a16:creationId xmlns:a16="http://schemas.microsoft.com/office/drawing/2014/main" id="{63D4CA56-4329-430B-A959-8286B377B255}"/>
              </a:ext>
            </a:extLst>
          </p:cNvPr>
          <p:cNvCxnSpPr>
            <a:cxnSpLocks/>
            <a:stCxn id="336" idx="3"/>
            <a:endCxn id="347" idx="2"/>
          </p:cNvCxnSpPr>
          <p:nvPr/>
        </p:nvCxnSpPr>
        <p:spPr>
          <a:xfrm flipV="1">
            <a:off x="4544972" y="2355836"/>
            <a:ext cx="134936" cy="515300"/>
          </a:xfrm>
          <a:prstGeom prst="bentConnector2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" name="사각형: 둥근 모서리 346">
            <a:extLst>
              <a:ext uri="{FF2B5EF4-FFF2-40B4-BE49-F238E27FC236}">
                <a16:creationId xmlns:a16="http://schemas.microsoft.com/office/drawing/2014/main" id="{39D8653F-0070-4BAA-9A52-71815650EC79}"/>
              </a:ext>
            </a:extLst>
          </p:cNvPr>
          <p:cNvSpPr/>
          <p:nvPr/>
        </p:nvSpPr>
        <p:spPr>
          <a:xfrm>
            <a:off x="4087128" y="2077416"/>
            <a:ext cx="1185560" cy="2784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Send Result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349" name="연결선: 꺾임 348">
            <a:extLst>
              <a:ext uri="{FF2B5EF4-FFF2-40B4-BE49-F238E27FC236}">
                <a16:creationId xmlns:a16="http://schemas.microsoft.com/office/drawing/2014/main" id="{874CCAF1-5BEC-419F-91B5-DE0267854C65}"/>
              </a:ext>
            </a:extLst>
          </p:cNvPr>
          <p:cNvCxnSpPr>
            <a:cxnSpLocks/>
            <a:stCxn id="347" idx="3"/>
            <a:endCxn id="163" idx="0"/>
          </p:cNvCxnSpPr>
          <p:nvPr/>
        </p:nvCxnSpPr>
        <p:spPr>
          <a:xfrm>
            <a:off x="5272688" y="2216626"/>
            <a:ext cx="603473" cy="698891"/>
          </a:xfrm>
          <a:prstGeom prst="bentConnector2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연결선: 꺾임 351">
            <a:extLst>
              <a:ext uri="{FF2B5EF4-FFF2-40B4-BE49-F238E27FC236}">
                <a16:creationId xmlns:a16="http://schemas.microsoft.com/office/drawing/2014/main" id="{E6BC9233-F230-4464-A80C-8B8270C7692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373279" y="2811284"/>
            <a:ext cx="1487095" cy="640016"/>
          </a:xfrm>
          <a:prstGeom prst="bentConnector3">
            <a:avLst>
              <a:gd name="adj1" fmla="val 100216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연결선: 꺾임 354">
            <a:extLst>
              <a:ext uri="{FF2B5EF4-FFF2-40B4-BE49-F238E27FC236}">
                <a16:creationId xmlns:a16="http://schemas.microsoft.com/office/drawing/2014/main" id="{D691AB0D-1868-4562-A984-AEF43B8923E4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66325" y="3200945"/>
            <a:ext cx="2183468" cy="506243"/>
          </a:xfrm>
          <a:prstGeom prst="bentConnector3">
            <a:avLst>
              <a:gd name="adj1" fmla="val 99905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연결선: 꺾임 357">
            <a:extLst>
              <a:ext uri="{FF2B5EF4-FFF2-40B4-BE49-F238E27FC236}">
                <a16:creationId xmlns:a16="http://schemas.microsoft.com/office/drawing/2014/main" id="{0BE5716F-E563-427F-B60A-D7B9B7181A8B}"/>
              </a:ext>
            </a:extLst>
          </p:cNvPr>
          <p:cNvCxnSpPr>
            <a:cxnSpLocks/>
          </p:cNvCxnSpPr>
          <p:nvPr/>
        </p:nvCxnSpPr>
        <p:spPr>
          <a:xfrm rot="16200000" flipH="1">
            <a:off x="3882642" y="3625459"/>
            <a:ext cx="2808901" cy="331556"/>
          </a:xfrm>
          <a:prstGeom prst="bentConnector3">
            <a:avLst>
              <a:gd name="adj1" fmla="val 99916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연결선: 꺾임 373">
            <a:extLst>
              <a:ext uri="{FF2B5EF4-FFF2-40B4-BE49-F238E27FC236}">
                <a16:creationId xmlns:a16="http://schemas.microsoft.com/office/drawing/2014/main" id="{788864BB-E348-42B9-ABFA-08B21308D010}"/>
              </a:ext>
            </a:extLst>
          </p:cNvPr>
          <p:cNvCxnSpPr>
            <a:cxnSpLocks/>
          </p:cNvCxnSpPr>
          <p:nvPr/>
        </p:nvCxnSpPr>
        <p:spPr>
          <a:xfrm rot="10800000" flipV="1">
            <a:off x="3432904" y="2250742"/>
            <a:ext cx="640698" cy="497525"/>
          </a:xfrm>
          <a:prstGeom prst="bentConnector3">
            <a:avLst>
              <a:gd name="adj1" fmla="val 78544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연결선: 꺾임 378">
            <a:extLst>
              <a:ext uri="{FF2B5EF4-FFF2-40B4-BE49-F238E27FC236}">
                <a16:creationId xmlns:a16="http://schemas.microsoft.com/office/drawing/2014/main" id="{4ACB1BE1-9E11-4B28-A311-8ED225ADF66B}"/>
              </a:ext>
            </a:extLst>
          </p:cNvPr>
          <p:cNvCxnSpPr>
            <a:cxnSpLocks/>
            <a:endCxn id="146" idx="0"/>
          </p:cNvCxnSpPr>
          <p:nvPr/>
        </p:nvCxnSpPr>
        <p:spPr>
          <a:xfrm rot="5400000">
            <a:off x="2273587" y="3121184"/>
            <a:ext cx="337806" cy="1849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직선 화살표 연결선 388">
            <a:extLst>
              <a:ext uri="{FF2B5EF4-FFF2-40B4-BE49-F238E27FC236}">
                <a16:creationId xmlns:a16="http://schemas.microsoft.com/office/drawing/2014/main" id="{B138A965-6AEF-43CA-BB85-F956074577B2}"/>
              </a:ext>
            </a:extLst>
          </p:cNvPr>
          <p:cNvCxnSpPr>
            <a:cxnSpLocks/>
          </p:cNvCxnSpPr>
          <p:nvPr/>
        </p:nvCxnSpPr>
        <p:spPr>
          <a:xfrm flipH="1">
            <a:off x="2414165" y="4768489"/>
            <a:ext cx="8911" cy="27373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6" name="타원 185">
            <a:extLst>
              <a:ext uri="{FF2B5EF4-FFF2-40B4-BE49-F238E27FC236}">
                <a16:creationId xmlns:a16="http://schemas.microsoft.com/office/drawing/2014/main" id="{6F42D4F0-BDAA-4EFC-98A2-658690C3E510}"/>
              </a:ext>
            </a:extLst>
          </p:cNvPr>
          <p:cNvSpPr/>
          <p:nvPr/>
        </p:nvSpPr>
        <p:spPr>
          <a:xfrm>
            <a:off x="2487017" y="4156290"/>
            <a:ext cx="96970" cy="893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3" name="TextBox 392">
            <a:extLst>
              <a:ext uri="{FF2B5EF4-FFF2-40B4-BE49-F238E27FC236}">
                <a16:creationId xmlns:a16="http://schemas.microsoft.com/office/drawing/2014/main" id="{5E8E3FE1-EDFE-417E-AA8B-8A687ADC1B7D}"/>
              </a:ext>
            </a:extLst>
          </p:cNvPr>
          <p:cNvSpPr txBox="1"/>
          <p:nvPr/>
        </p:nvSpPr>
        <p:spPr>
          <a:xfrm>
            <a:off x="4508554" y="4070883"/>
            <a:ext cx="5343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bind</a:t>
            </a:r>
            <a:endParaRPr lang="ko-KR" altLang="en-US" sz="1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95" name="TextBox 394">
            <a:extLst>
              <a:ext uri="{FF2B5EF4-FFF2-40B4-BE49-F238E27FC236}">
                <a16:creationId xmlns:a16="http://schemas.microsoft.com/office/drawing/2014/main" id="{8CA08D4D-3F7B-4039-A0D4-E26E6668B9AF}"/>
              </a:ext>
            </a:extLst>
          </p:cNvPr>
          <p:cNvSpPr txBox="1"/>
          <p:nvPr/>
        </p:nvSpPr>
        <p:spPr>
          <a:xfrm>
            <a:off x="9300340" y="1116815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Create</a:t>
            </a:r>
          </a:p>
        </p:txBody>
      </p:sp>
      <p:sp>
        <p:nvSpPr>
          <p:cNvPr id="396" name="직사각형 395">
            <a:extLst>
              <a:ext uri="{FF2B5EF4-FFF2-40B4-BE49-F238E27FC236}">
                <a16:creationId xmlns:a16="http://schemas.microsoft.com/office/drawing/2014/main" id="{E8A5654B-4634-40D2-9EFB-D8860115E29C}"/>
              </a:ext>
            </a:extLst>
          </p:cNvPr>
          <p:cNvSpPr/>
          <p:nvPr/>
        </p:nvSpPr>
        <p:spPr>
          <a:xfrm>
            <a:off x="8610600" y="1191854"/>
            <a:ext cx="676763" cy="17293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7" name="직사각형 396">
            <a:extLst>
              <a:ext uri="{FF2B5EF4-FFF2-40B4-BE49-F238E27FC236}">
                <a16:creationId xmlns:a16="http://schemas.microsoft.com/office/drawing/2014/main" id="{687F94C4-A66E-4BE4-868E-44D859919C2C}"/>
              </a:ext>
            </a:extLst>
          </p:cNvPr>
          <p:cNvSpPr/>
          <p:nvPr/>
        </p:nvSpPr>
        <p:spPr>
          <a:xfrm>
            <a:off x="8610599" y="1555910"/>
            <a:ext cx="676763" cy="17293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398" name="TextBox 397">
            <a:extLst>
              <a:ext uri="{FF2B5EF4-FFF2-40B4-BE49-F238E27FC236}">
                <a16:creationId xmlns:a16="http://schemas.microsoft.com/office/drawing/2014/main" id="{4A5484FA-DBCA-4DEB-849E-3A085D4CEF9D}"/>
              </a:ext>
            </a:extLst>
          </p:cNvPr>
          <p:cNvSpPr txBox="1"/>
          <p:nvPr/>
        </p:nvSpPr>
        <p:spPr>
          <a:xfrm>
            <a:off x="9309379" y="1484887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Destroy(join)</a:t>
            </a:r>
          </a:p>
        </p:txBody>
      </p:sp>
      <p:sp>
        <p:nvSpPr>
          <p:cNvPr id="399" name="직사각형 398">
            <a:extLst>
              <a:ext uri="{FF2B5EF4-FFF2-40B4-BE49-F238E27FC236}">
                <a16:creationId xmlns:a16="http://schemas.microsoft.com/office/drawing/2014/main" id="{99B896C3-10E8-43CF-91DE-E75AD4CE06BB}"/>
              </a:ext>
            </a:extLst>
          </p:cNvPr>
          <p:cNvSpPr/>
          <p:nvPr/>
        </p:nvSpPr>
        <p:spPr>
          <a:xfrm>
            <a:off x="8610598" y="1921385"/>
            <a:ext cx="676763" cy="172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00" name="TextBox 399">
            <a:extLst>
              <a:ext uri="{FF2B5EF4-FFF2-40B4-BE49-F238E27FC236}">
                <a16:creationId xmlns:a16="http://schemas.microsoft.com/office/drawing/2014/main" id="{36C8F56A-ADF7-4CDC-A257-B49941D71886}"/>
              </a:ext>
            </a:extLst>
          </p:cNvPr>
          <p:cNvSpPr txBox="1"/>
          <p:nvPr/>
        </p:nvSpPr>
        <p:spPr>
          <a:xfrm>
            <a:off x="9309379" y="1852959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accent2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IPC</a:t>
            </a:r>
          </a:p>
        </p:txBody>
      </p:sp>
      <p:sp>
        <p:nvSpPr>
          <p:cNvPr id="401" name="직사각형 400">
            <a:extLst>
              <a:ext uri="{FF2B5EF4-FFF2-40B4-BE49-F238E27FC236}">
                <a16:creationId xmlns:a16="http://schemas.microsoft.com/office/drawing/2014/main" id="{75D0502B-20F0-42C4-A28E-CD5A7A9B085D}"/>
              </a:ext>
            </a:extLst>
          </p:cNvPr>
          <p:cNvSpPr/>
          <p:nvPr/>
        </p:nvSpPr>
        <p:spPr>
          <a:xfrm>
            <a:off x="8610598" y="2288450"/>
            <a:ext cx="676763" cy="1729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0B0E805A-2A70-4A62-A757-224686C4F55D}"/>
              </a:ext>
            </a:extLst>
          </p:cNvPr>
          <p:cNvSpPr txBox="1"/>
          <p:nvPr/>
        </p:nvSpPr>
        <p:spPr>
          <a:xfrm>
            <a:off x="9287361" y="2214570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Betting Life</a:t>
            </a:r>
          </a:p>
        </p:txBody>
      </p:sp>
      <p:sp>
        <p:nvSpPr>
          <p:cNvPr id="403" name="직사각형 402">
            <a:extLst>
              <a:ext uri="{FF2B5EF4-FFF2-40B4-BE49-F238E27FC236}">
                <a16:creationId xmlns:a16="http://schemas.microsoft.com/office/drawing/2014/main" id="{6D471F85-533A-4E9E-924A-333E8935223A}"/>
              </a:ext>
            </a:extLst>
          </p:cNvPr>
          <p:cNvSpPr/>
          <p:nvPr/>
        </p:nvSpPr>
        <p:spPr>
          <a:xfrm>
            <a:off x="8610597" y="2649396"/>
            <a:ext cx="676763" cy="1729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4" name="TextBox 403">
            <a:extLst>
              <a:ext uri="{FF2B5EF4-FFF2-40B4-BE49-F238E27FC236}">
                <a16:creationId xmlns:a16="http://schemas.microsoft.com/office/drawing/2014/main" id="{B1A52E4C-DA18-4431-9685-2BE3EC5AD248}"/>
              </a:ext>
            </a:extLst>
          </p:cNvPr>
          <p:cNvSpPr txBox="1"/>
          <p:nvPr/>
        </p:nvSpPr>
        <p:spPr>
          <a:xfrm>
            <a:off x="9309379" y="2581975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accent6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</a:p>
        </p:txBody>
      </p:sp>
      <p:sp>
        <p:nvSpPr>
          <p:cNvPr id="405" name="직사각형 404">
            <a:extLst>
              <a:ext uri="{FF2B5EF4-FFF2-40B4-BE49-F238E27FC236}">
                <a16:creationId xmlns:a16="http://schemas.microsoft.com/office/drawing/2014/main" id="{B5556B65-5848-4468-A144-2832FCEF8FCD}"/>
              </a:ext>
            </a:extLst>
          </p:cNvPr>
          <p:cNvSpPr/>
          <p:nvPr/>
        </p:nvSpPr>
        <p:spPr>
          <a:xfrm>
            <a:off x="8610596" y="3008070"/>
            <a:ext cx="676763" cy="17293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6" name="TextBox 405">
            <a:extLst>
              <a:ext uri="{FF2B5EF4-FFF2-40B4-BE49-F238E27FC236}">
                <a16:creationId xmlns:a16="http://schemas.microsoft.com/office/drawing/2014/main" id="{7B089CFA-54ED-4690-9D08-5AFDE8780B90}"/>
              </a:ext>
            </a:extLst>
          </p:cNvPr>
          <p:cNvSpPr txBox="1"/>
          <p:nvPr/>
        </p:nvSpPr>
        <p:spPr>
          <a:xfrm>
            <a:off x="9286037" y="2932234"/>
            <a:ext cx="1363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3197006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4. 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Game Logic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3B556D6-F0BB-426F-9B0B-2AECF8AA151C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6C5096B2-509F-4825-B543-6F8C21851BD7}"/>
              </a:ext>
            </a:extLst>
          </p:cNvPr>
          <p:cNvGrpSpPr/>
          <p:nvPr/>
        </p:nvGrpSpPr>
        <p:grpSpPr>
          <a:xfrm>
            <a:off x="441833" y="943845"/>
            <a:ext cx="4537012" cy="5868148"/>
            <a:chOff x="3798585" y="853327"/>
            <a:chExt cx="4537012" cy="5868148"/>
          </a:xfrm>
        </p:grpSpPr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08C3D04B-4D89-4676-85F8-1B314F345441}"/>
                </a:ext>
              </a:extLst>
            </p:cNvPr>
            <p:cNvSpPr/>
            <p:nvPr/>
          </p:nvSpPr>
          <p:spPr>
            <a:xfrm>
              <a:off x="5679503" y="853327"/>
              <a:ext cx="832993" cy="307777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Server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4" name="직선 화살표 연결선 3">
              <a:extLst>
                <a:ext uri="{FF2B5EF4-FFF2-40B4-BE49-F238E27FC236}">
                  <a16:creationId xmlns:a16="http://schemas.microsoft.com/office/drawing/2014/main" id="{6D6A92E3-63DD-4ECC-B2B5-39ABC91E2DC4}"/>
                </a:ext>
              </a:extLst>
            </p:cNvPr>
            <p:cNvCxnSpPr>
              <a:cxnSpLocks/>
              <a:stCxn id="62" idx="2"/>
            </p:cNvCxnSpPr>
            <p:nvPr/>
          </p:nvCxnSpPr>
          <p:spPr>
            <a:xfrm flipH="1">
              <a:off x="6031684" y="1161104"/>
              <a:ext cx="64316" cy="5560371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777D0939-BC2C-46DA-BF31-435B5823C9B5}"/>
                </a:ext>
              </a:extLst>
            </p:cNvPr>
            <p:cNvSpPr/>
            <p:nvPr/>
          </p:nvSpPr>
          <p:spPr>
            <a:xfrm>
              <a:off x="5679503" y="1708258"/>
              <a:ext cx="832993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4 client?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65" name="사각형: 둥근 모서리 64">
              <a:extLst>
                <a:ext uri="{FF2B5EF4-FFF2-40B4-BE49-F238E27FC236}">
                  <a16:creationId xmlns:a16="http://schemas.microsoft.com/office/drawing/2014/main" id="{336BF6D0-6889-4996-BC52-824E13E6A37A}"/>
                </a:ext>
              </a:extLst>
            </p:cNvPr>
            <p:cNvSpPr/>
            <p:nvPr/>
          </p:nvSpPr>
          <p:spPr>
            <a:xfrm>
              <a:off x="5517237" y="1320761"/>
              <a:ext cx="1157525" cy="213903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Wait Client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7" name="연결선: 꺾임 6">
              <a:extLst>
                <a:ext uri="{FF2B5EF4-FFF2-40B4-BE49-F238E27FC236}">
                  <a16:creationId xmlns:a16="http://schemas.microsoft.com/office/drawing/2014/main" id="{3CFE9928-8327-4EA7-B2CF-FA9C6D8DCA23}"/>
                </a:ext>
              </a:extLst>
            </p:cNvPr>
            <p:cNvCxnSpPr>
              <a:stCxn id="64" idx="3"/>
              <a:endCxn id="65" idx="3"/>
            </p:cNvCxnSpPr>
            <p:nvPr/>
          </p:nvCxnSpPr>
          <p:spPr>
            <a:xfrm flipV="1">
              <a:off x="6512496" y="1427713"/>
              <a:ext cx="162266" cy="428236"/>
            </a:xfrm>
            <a:prstGeom prst="bentConnector3">
              <a:avLst>
                <a:gd name="adj1" fmla="val 240880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AA4B528-ED06-4E72-A61B-5E3ADB2567B5}"/>
                </a:ext>
              </a:extLst>
            </p:cNvPr>
            <p:cNvSpPr txBox="1"/>
            <p:nvPr/>
          </p:nvSpPr>
          <p:spPr>
            <a:xfrm>
              <a:off x="6926275" y="1534664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N</a:t>
              </a:r>
              <a:endParaRPr lang="ko-KR" altLang="en-US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802637B7-F3E2-48FF-90B2-C7A59F78DF89}"/>
                </a:ext>
              </a:extLst>
            </p:cNvPr>
            <p:cNvSpPr/>
            <p:nvPr/>
          </p:nvSpPr>
          <p:spPr>
            <a:xfrm>
              <a:off x="5517237" y="2279322"/>
              <a:ext cx="1157525" cy="42823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4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Sigaction</a:t>
              </a:r>
              <a:r>
                <a:rPr lang="en-US" altLang="ko-KR" sz="1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to Client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53A8AC3-86ED-420B-943F-53DF86707DC6}"/>
                </a:ext>
              </a:extLst>
            </p:cNvPr>
            <p:cNvSpPr txBox="1"/>
            <p:nvPr/>
          </p:nvSpPr>
          <p:spPr>
            <a:xfrm>
              <a:off x="5936530" y="2002323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accent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y</a:t>
              </a:r>
              <a:endParaRPr lang="ko-KR" altLang="en-US" sz="1000" dirty="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68" name="사각형: 둥근 모서리 67">
              <a:extLst>
                <a:ext uri="{FF2B5EF4-FFF2-40B4-BE49-F238E27FC236}">
                  <a16:creationId xmlns:a16="http://schemas.microsoft.com/office/drawing/2014/main" id="{42DBD701-DE43-4677-9CE4-481E4E9720A2}"/>
                </a:ext>
              </a:extLst>
            </p:cNvPr>
            <p:cNvSpPr/>
            <p:nvPr/>
          </p:nvSpPr>
          <p:spPr>
            <a:xfrm>
              <a:off x="5517237" y="2841312"/>
              <a:ext cx="1157525" cy="42823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Get Thread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id="{7457D19B-6E73-4752-AB71-04EC00F54F8F}"/>
                </a:ext>
              </a:extLst>
            </p:cNvPr>
            <p:cNvSpPr/>
            <p:nvPr/>
          </p:nvSpPr>
          <p:spPr>
            <a:xfrm>
              <a:off x="7542350" y="2279322"/>
              <a:ext cx="389711" cy="26085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r3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C8E52A81-C0E8-455E-A290-FB0F94108D1A}"/>
                </a:ext>
              </a:extLst>
            </p:cNvPr>
            <p:cNvSpPr/>
            <p:nvPr/>
          </p:nvSpPr>
          <p:spPr>
            <a:xfrm>
              <a:off x="7531797" y="3737061"/>
              <a:ext cx="389711" cy="26085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r4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1" name="사각형: 둥근 모서리 70">
              <a:extLst>
                <a:ext uri="{FF2B5EF4-FFF2-40B4-BE49-F238E27FC236}">
                  <a16:creationId xmlns:a16="http://schemas.microsoft.com/office/drawing/2014/main" id="{7D72D4EC-C2FC-4155-8456-4C8A7993D82A}"/>
                </a:ext>
              </a:extLst>
            </p:cNvPr>
            <p:cNvSpPr/>
            <p:nvPr/>
          </p:nvSpPr>
          <p:spPr>
            <a:xfrm>
              <a:off x="4269130" y="2279322"/>
              <a:ext cx="389711" cy="26085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r1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id="{05494B5E-72B3-4F64-B1B4-428E47D229EC}"/>
                </a:ext>
              </a:extLst>
            </p:cNvPr>
            <p:cNvSpPr/>
            <p:nvPr/>
          </p:nvSpPr>
          <p:spPr>
            <a:xfrm>
              <a:off x="4269130" y="3737061"/>
              <a:ext cx="389711" cy="26085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r2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B18A0D9F-3A98-47BC-98E9-F695D08EA6DD}"/>
                </a:ext>
              </a:extLst>
            </p:cNvPr>
            <p:cNvSpPr/>
            <p:nvPr/>
          </p:nvSpPr>
          <p:spPr>
            <a:xfrm>
              <a:off x="4005699" y="2910912"/>
              <a:ext cx="906515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Rev Data?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4" name="사각형: 둥근 모서리 73">
              <a:extLst>
                <a:ext uri="{FF2B5EF4-FFF2-40B4-BE49-F238E27FC236}">
                  <a16:creationId xmlns:a16="http://schemas.microsoft.com/office/drawing/2014/main" id="{BE09ED75-20B0-4D39-986E-CC1BF60A1A46}"/>
                </a:ext>
              </a:extLst>
            </p:cNvPr>
            <p:cNvSpPr/>
            <p:nvPr/>
          </p:nvSpPr>
          <p:spPr>
            <a:xfrm>
              <a:off x="7279785" y="2910912"/>
              <a:ext cx="914837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Rev Data?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6" name="화살표: 오른쪽 75">
              <a:extLst>
                <a:ext uri="{FF2B5EF4-FFF2-40B4-BE49-F238E27FC236}">
                  <a16:creationId xmlns:a16="http://schemas.microsoft.com/office/drawing/2014/main" id="{F312DD2B-CC2A-454C-970F-9F64C5015410}"/>
                </a:ext>
              </a:extLst>
            </p:cNvPr>
            <p:cNvSpPr/>
            <p:nvPr/>
          </p:nvSpPr>
          <p:spPr>
            <a:xfrm rot="12969787">
              <a:off x="4847899" y="2540173"/>
              <a:ext cx="462332" cy="286917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화살표: 오른쪽 76">
              <a:extLst>
                <a:ext uri="{FF2B5EF4-FFF2-40B4-BE49-F238E27FC236}">
                  <a16:creationId xmlns:a16="http://schemas.microsoft.com/office/drawing/2014/main" id="{F13E4D90-AD5D-45C3-B30B-44C28E05B980}"/>
                </a:ext>
              </a:extLst>
            </p:cNvPr>
            <p:cNvSpPr/>
            <p:nvPr/>
          </p:nvSpPr>
          <p:spPr>
            <a:xfrm rot="7754387">
              <a:off x="4857034" y="3361900"/>
              <a:ext cx="462332" cy="28691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화살표: 오른쪽 77">
              <a:extLst>
                <a:ext uri="{FF2B5EF4-FFF2-40B4-BE49-F238E27FC236}">
                  <a16:creationId xmlns:a16="http://schemas.microsoft.com/office/drawing/2014/main" id="{01F757DB-2981-449B-8BED-715409277AB2}"/>
                </a:ext>
              </a:extLst>
            </p:cNvPr>
            <p:cNvSpPr/>
            <p:nvPr/>
          </p:nvSpPr>
          <p:spPr>
            <a:xfrm rot="19622827">
              <a:off x="6878832" y="2532021"/>
              <a:ext cx="462332" cy="28691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화살표: 오른쪽 78">
              <a:extLst>
                <a:ext uri="{FF2B5EF4-FFF2-40B4-BE49-F238E27FC236}">
                  <a16:creationId xmlns:a16="http://schemas.microsoft.com/office/drawing/2014/main" id="{DA8B3191-208F-4B66-A888-EB399CDEF1E8}"/>
                </a:ext>
              </a:extLst>
            </p:cNvPr>
            <p:cNvSpPr/>
            <p:nvPr/>
          </p:nvSpPr>
          <p:spPr>
            <a:xfrm rot="1686858">
              <a:off x="6878831" y="3396222"/>
              <a:ext cx="462332" cy="28691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1" name="연결선: 꺾임 80">
              <a:extLst>
                <a:ext uri="{FF2B5EF4-FFF2-40B4-BE49-F238E27FC236}">
                  <a16:creationId xmlns:a16="http://schemas.microsoft.com/office/drawing/2014/main" id="{05257B46-A002-4B24-8EEA-B64DA5F94FFD}"/>
                </a:ext>
              </a:extLst>
            </p:cNvPr>
            <p:cNvCxnSpPr>
              <a:cxnSpLocks/>
              <a:stCxn id="72" idx="3"/>
              <a:endCxn id="73" idx="2"/>
            </p:cNvCxnSpPr>
            <p:nvPr/>
          </p:nvCxnSpPr>
          <p:spPr>
            <a:xfrm flipH="1" flipV="1">
              <a:off x="4458957" y="3206294"/>
              <a:ext cx="199884" cy="661193"/>
            </a:xfrm>
            <a:prstGeom prst="bentConnector4">
              <a:avLst>
                <a:gd name="adj1" fmla="val -38821"/>
                <a:gd name="adj2" fmla="val 59863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연결선: 꺾임 83">
              <a:extLst>
                <a:ext uri="{FF2B5EF4-FFF2-40B4-BE49-F238E27FC236}">
                  <a16:creationId xmlns:a16="http://schemas.microsoft.com/office/drawing/2014/main" id="{D1F3BB70-0C6B-4BF7-87F1-04EF92895C7F}"/>
                </a:ext>
              </a:extLst>
            </p:cNvPr>
            <p:cNvCxnSpPr>
              <a:cxnSpLocks/>
              <a:stCxn id="71" idx="3"/>
              <a:endCxn id="73" idx="0"/>
            </p:cNvCxnSpPr>
            <p:nvPr/>
          </p:nvCxnSpPr>
          <p:spPr>
            <a:xfrm flipH="1">
              <a:off x="4458957" y="2409748"/>
              <a:ext cx="199884" cy="501164"/>
            </a:xfrm>
            <a:prstGeom prst="bentConnector4">
              <a:avLst>
                <a:gd name="adj1" fmla="val -55609"/>
                <a:gd name="adj2" fmla="val 63012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연결선: 꺾임 87">
              <a:extLst>
                <a:ext uri="{FF2B5EF4-FFF2-40B4-BE49-F238E27FC236}">
                  <a16:creationId xmlns:a16="http://schemas.microsoft.com/office/drawing/2014/main" id="{68E31FA9-8CBA-4886-A249-19FF11B32B5C}"/>
                </a:ext>
              </a:extLst>
            </p:cNvPr>
            <p:cNvCxnSpPr>
              <a:cxnSpLocks/>
              <a:stCxn id="69" idx="1"/>
              <a:endCxn id="74" idx="0"/>
            </p:cNvCxnSpPr>
            <p:nvPr/>
          </p:nvCxnSpPr>
          <p:spPr>
            <a:xfrm rot="10800000" flipH="1" flipV="1">
              <a:off x="7542350" y="2409748"/>
              <a:ext cx="194854" cy="501164"/>
            </a:xfrm>
            <a:prstGeom prst="bentConnector4">
              <a:avLst>
                <a:gd name="adj1" fmla="val -65656"/>
                <a:gd name="adj2" fmla="val 63012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연결선: 꺾임 92">
              <a:extLst>
                <a:ext uri="{FF2B5EF4-FFF2-40B4-BE49-F238E27FC236}">
                  <a16:creationId xmlns:a16="http://schemas.microsoft.com/office/drawing/2014/main" id="{35584C0E-AFA1-40FB-8D17-BA0A5111F168}"/>
                </a:ext>
              </a:extLst>
            </p:cNvPr>
            <p:cNvCxnSpPr>
              <a:cxnSpLocks/>
              <a:stCxn id="70" idx="1"/>
              <a:endCxn id="74" idx="2"/>
            </p:cNvCxnSpPr>
            <p:nvPr/>
          </p:nvCxnSpPr>
          <p:spPr>
            <a:xfrm rot="10800000" flipH="1">
              <a:off x="7531796" y="3206295"/>
              <a:ext cx="205407" cy="661193"/>
            </a:xfrm>
            <a:prstGeom prst="bentConnector4">
              <a:avLst>
                <a:gd name="adj1" fmla="val -78619"/>
                <a:gd name="adj2" fmla="val 59863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연결선: 꺾임 103">
              <a:extLst>
                <a:ext uri="{FF2B5EF4-FFF2-40B4-BE49-F238E27FC236}">
                  <a16:creationId xmlns:a16="http://schemas.microsoft.com/office/drawing/2014/main" id="{33306CBB-2E92-4884-A27B-5D9897310E17}"/>
                </a:ext>
              </a:extLst>
            </p:cNvPr>
            <p:cNvCxnSpPr>
              <a:cxnSpLocks/>
              <a:stCxn id="74" idx="3"/>
              <a:endCxn id="70" idx="3"/>
            </p:cNvCxnSpPr>
            <p:nvPr/>
          </p:nvCxnSpPr>
          <p:spPr>
            <a:xfrm flipH="1">
              <a:off x="7921508" y="3058603"/>
              <a:ext cx="273114" cy="808884"/>
            </a:xfrm>
            <a:prstGeom prst="bentConnector3">
              <a:avLst>
                <a:gd name="adj1" fmla="val -83701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연결선: 꺾임 108">
              <a:extLst>
                <a:ext uri="{FF2B5EF4-FFF2-40B4-BE49-F238E27FC236}">
                  <a16:creationId xmlns:a16="http://schemas.microsoft.com/office/drawing/2014/main" id="{602A3CC3-EF20-4672-81DC-74E77F3D81E6}"/>
                </a:ext>
              </a:extLst>
            </p:cNvPr>
            <p:cNvCxnSpPr>
              <a:cxnSpLocks/>
              <a:stCxn id="74" idx="3"/>
              <a:endCxn id="69" idx="3"/>
            </p:cNvCxnSpPr>
            <p:nvPr/>
          </p:nvCxnSpPr>
          <p:spPr>
            <a:xfrm flipH="1" flipV="1">
              <a:off x="7932061" y="2409748"/>
              <a:ext cx="262561" cy="648855"/>
            </a:xfrm>
            <a:prstGeom prst="bentConnector3">
              <a:avLst>
                <a:gd name="adj1" fmla="val -87065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연결선: 꺾임 111">
              <a:extLst>
                <a:ext uri="{FF2B5EF4-FFF2-40B4-BE49-F238E27FC236}">
                  <a16:creationId xmlns:a16="http://schemas.microsoft.com/office/drawing/2014/main" id="{FBED6A4E-774F-4903-BAE3-3805503BACDF}"/>
                </a:ext>
              </a:extLst>
            </p:cNvPr>
            <p:cNvCxnSpPr>
              <a:cxnSpLocks/>
              <a:stCxn id="73" idx="1"/>
              <a:endCxn id="71" idx="1"/>
            </p:cNvCxnSpPr>
            <p:nvPr/>
          </p:nvCxnSpPr>
          <p:spPr>
            <a:xfrm rot="10800000" flipH="1">
              <a:off x="4005698" y="2409749"/>
              <a:ext cx="263431" cy="648855"/>
            </a:xfrm>
            <a:prstGeom prst="bentConnector3">
              <a:avLst>
                <a:gd name="adj1" fmla="val -86778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연결선: 꺾임 114">
              <a:extLst>
                <a:ext uri="{FF2B5EF4-FFF2-40B4-BE49-F238E27FC236}">
                  <a16:creationId xmlns:a16="http://schemas.microsoft.com/office/drawing/2014/main" id="{D580818C-B726-4066-BA6D-52C2C94ECC64}"/>
                </a:ext>
              </a:extLst>
            </p:cNvPr>
            <p:cNvCxnSpPr>
              <a:cxnSpLocks/>
              <a:stCxn id="73" idx="1"/>
              <a:endCxn id="72" idx="1"/>
            </p:cNvCxnSpPr>
            <p:nvPr/>
          </p:nvCxnSpPr>
          <p:spPr>
            <a:xfrm rot="10800000" flipH="1" flipV="1">
              <a:off x="4005698" y="3058603"/>
              <a:ext cx="263431" cy="808884"/>
            </a:xfrm>
            <a:prstGeom prst="bentConnector3">
              <a:avLst>
                <a:gd name="adj1" fmla="val -86778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06622C0-0082-4B4C-B858-7B4D63E68BAC}"/>
                </a:ext>
              </a:extLst>
            </p:cNvPr>
            <p:cNvSpPr txBox="1"/>
            <p:nvPr/>
          </p:nvSpPr>
          <p:spPr>
            <a:xfrm>
              <a:off x="3798585" y="2803399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N</a:t>
              </a:r>
              <a:endParaRPr lang="ko-KR" altLang="en-US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3AD94B34-9F25-4E28-BFC0-2B29B41F08B9}"/>
                </a:ext>
              </a:extLst>
            </p:cNvPr>
            <p:cNvSpPr txBox="1"/>
            <p:nvPr/>
          </p:nvSpPr>
          <p:spPr>
            <a:xfrm>
              <a:off x="8240443" y="2829527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N</a:t>
              </a:r>
              <a:endParaRPr lang="ko-KR" altLang="en-US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120" name="연결선: 꺾임 119">
              <a:extLst>
                <a:ext uri="{FF2B5EF4-FFF2-40B4-BE49-F238E27FC236}">
                  <a16:creationId xmlns:a16="http://schemas.microsoft.com/office/drawing/2014/main" id="{D8B8CCFA-1EE9-4E40-A737-7D52023D16F2}"/>
                </a:ext>
              </a:extLst>
            </p:cNvPr>
            <p:cNvCxnSpPr>
              <a:cxnSpLocks/>
              <a:stCxn id="73" idx="3"/>
              <a:endCxn id="68" idx="1"/>
            </p:cNvCxnSpPr>
            <p:nvPr/>
          </p:nvCxnSpPr>
          <p:spPr>
            <a:xfrm flipV="1">
              <a:off x="4912214" y="3055430"/>
              <a:ext cx="605023" cy="317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연결선: 꺾임 122">
              <a:extLst>
                <a:ext uri="{FF2B5EF4-FFF2-40B4-BE49-F238E27FC236}">
                  <a16:creationId xmlns:a16="http://schemas.microsoft.com/office/drawing/2014/main" id="{E39A6B90-66F4-4A6F-83CD-31E9E81175F2}"/>
                </a:ext>
              </a:extLst>
            </p:cNvPr>
            <p:cNvCxnSpPr>
              <a:cxnSpLocks/>
              <a:stCxn id="74" idx="1"/>
              <a:endCxn id="68" idx="3"/>
            </p:cNvCxnSpPr>
            <p:nvPr/>
          </p:nvCxnSpPr>
          <p:spPr>
            <a:xfrm rot="10800000">
              <a:off x="6674763" y="3055431"/>
              <a:ext cx="605023" cy="317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5EE6D737-DA0B-4235-AB77-A6BD038C9A9A}"/>
                </a:ext>
              </a:extLst>
            </p:cNvPr>
            <p:cNvSpPr txBox="1"/>
            <p:nvPr/>
          </p:nvSpPr>
          <p:spPr>
            <a:xfrm>
              <a:off x="5131867" y="2825863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accent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y</a:t>
              </a:r>
              <a:endParaRPr lang="ko-KR" altLang="en-US" sz="1000" dirty="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A47D2761-9EA8-49B6-92D5-B322667FB723}"/>
                </a:ext>
              </a:extLst>
            </p:cNvPr>
            <p:cNvSpPr txBox="1"/>
            <p:nvPr/>
          </p:nvSpPr>
          <p:spPr>
            <a:xfrm>
              <a:off x="6911347" y="2825862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accent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y</a:t>
              </a:r>
              <a:endParaRPr lang="ko-KR" altLang="en-US" sz="1000" dirty="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28" name="사각형: 둥근 모서리 127">
              <a:extLst>
                <a:ext uri="{FF2B5EF4-FFF2-40B4-BE49-F238E27FC236}">
                  <a16:creationId xmlns:a16="http://schemas.microsoft.com/office/drawing/2014/main" id="{E8D87DE8-1697-49C0-838C-9C36D2DC3234}"/>
                </a:ext>
              </a:extLst>
            </p:cNvPr>
            <p:cNvSpPr/>
            <p:nvPr/>
          </p:nvSpPr>
          <p:spPr>
            <a:xfrm>
              <a:off x="5658933" y="3572104"/>
              <a:ext cx="832993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Set Sort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29" name="사각형: 둥근 모서리 128">
              <a:extLst>
                <a:ext uri="{FF2B5EF4-FFF2-40B4-BE49-F238E27FC236}">
                  <a16:creationId xmlns:a16="http://schemas.microsoft.com/office/drawing/2014/main" id="{1254E8BC-8386-42E3-9F10-F7D8F664923A}"/>
                </a:ext>
              </a:extLst>
            </p:cNvPr>
            <p:cNvSpPr/>
            <p:nvPr/>
          </p:nvSpPr>
          <p:spPr>
            <a:xfrm>
              <a:off x="5615029" y="4170042"/>
              <a:ext cx="897467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Set Rank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30" name="사각형: 둥근 모서리 129">
              <a:extLst>
                <a:ext uri="{FF2B5EF4-FFF2-40B4-BE49-F238E27FC236}">
                  <a16:creationId xmlns:a16="http://schemas.microsoft.com/office/drawing/2014/main" id="{8CE0F98C-8232-44E0-A94C-ECE14D6FD764}"/>
                </a:ext>
              </a:extLst>
            </p:cNvPr>
            <p:cNvSpPr/>
            <p:nvPr/>
          </p:nvSpPr>
          <p:spPr>
            <a:xfrm>
              <a:off x="5484999" y="4678058"/>
              <a:ext cx="1259750" cy="42823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Send Thread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31" name="사각형: 둥근 모서리 130">
              <a:extLst>
                <a:ext uri="{FF2B5EF4-FFF2-40B4-BE49-F238E27FC236}">
                  <a16:creationId xmlns:a16="http://schemas.microsoft.com/office/drawing/2014/main" id="{BC50F603-307D-431B-AC50-8CEB38A09678}"/>
                </a:ext>
              </a:extLst>
            </p:cNvPr>
            <p:cNvSpPr/>
            <p:nvPr/>
          </p:nvSpPr>
          <p:spPr>
            <a:xfrm>
              <a:off x="5578677" y="5486940"/>
              <a:ext cx="978719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Turn &gt; 10?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32" name="사각형: 둥근 모서리 131">
              <a:extLst>
                <a:ext uri="{FF2B5EF4-FFF2-40B4-BE49-F238E27FC236}">
                  <a16:creationId xmlns:a16="http://schemas.microsoft.com/office/drawing/2014/main" id="{256689D3-FAF3-4F50-AE48-D8B5BDB32CEB}"/>
                </a:ext>
              </a:extLst>
            </p:cNvPr>
            <p:cNvSpPr/>
            <p:nvPr/>
          </p:nvSpPr>
          <p:spPr>
            <a:xfrm>
              <a:off x="5578677" y="6243530"/>
              <a:ext cx="978719" cy="2953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r>
                <a:rPr lang="en-US" altLang="ko-KR" sz="1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Finish</a:t>
              </a:r>
              <a:endParaRPr lang="ko-KR" altLang="en-US" sz="1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134" name="연결선: 꺾임 133">
              <a:extLst>
                <a:ext uri="{FF2B5EF4-FFF2-40B4-BE49-F238E27FC236}">
                  <a16:creationId xmlns:a16="http://schemas.microsoft.com/office/drawing/2014/main" id="{63FD623C-3769-45A0-A318-E4610A5FF629}"/>
                </a:ext>
              </a:extLst>
            </p:cNvPr>
            <p:cNvCxnSpPr>
              <a:cxnSpLocks/>
              <a:stCxn id="131" idx="3"/>
              <a:endCxn id="66" idx="0"/>
            </p:cNvCxnSpPr>
            <p:nvPr/>
          </p:nvCxnSpPr>
          <p:spPr>
            <a:xfrm flipH="1" flipV="1">
              <a:off x="6096000" y="2279322"/>
              <a:ext cx="461396" cy="3355309"/>
            </a:xfrm>
            <a:prstGeom prst="bentConnector4">
              <a:avLst>
                <a:gd name="adj1" fmla="val -465890"/>
                <a:gd name="adj2" fmla="val 106813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5D028D74-F8C8-49A5-807E-51FFD6C338F7}"/>
                </a:ext>
              </a:extLst>
            </p:cNvPr>
            <p:cNvSpPr txBox="1"/>
            <p:nvPr/>
          </p:nvSpPr>
          <p:spPr>
            <a:xfrm>
              <a:off x="6075429" y="5852275"/>
              <a:ext cx="9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accent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y</a:t>
              </a:r>
              <a:endParaRPr lang="ko-KR" altLang="en-US" sz="1000" dirty="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568A99D9-3A84-4E38-8AED-4A68AA8D02EE}"/>
                </a:ext>
              </a:extLst>
            </p:cNvPr>
            <p:cNvSpPr txBox="1"/>
            <p:nvPr/>
          </p:nvSpPr>
          <p:spPr>
            <a:xfrm>
              <a:off x="6722223" y="5384672"/>
              <a:ext cx="95154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N</a:t>
              </a:r>
              <a:endParaRPr lang="ko-KR" altLang="en-US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sp>
        <p:nvSpPr>
          <p:cNvPr id="146" name="사각형: 둥근 모서리 145">
            <a:extLst>
              <a:ext uri="{FF2B5EF4-FFF2-40B4-BE49-F238E27FC236}">
                <a16:creationId xmlns:a16="http://schemas.microsoft.com/office/drawing/2014/main" id="{794D26F7-D2DD-492F-98B6-AC633AC368A5}"/>
              </a:ext>
            </a:extLst>
          </p:cNvPr>
          <p:cNvSpPr/>
          <p:nvPr/>
        </p:nvSpPr>
        <p:spPr>
          <a:xfrm>
            <a:off x="8592963" y="893735"/>
            <a:ext cx="832993" cy="30777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Client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47" name="직선 화살표 연결선 146">
            <a:extLst>
              <a:ext uri="{FF2B5EF4-FFF2-40B4-BE49-F238E27FC236}">
                <a16:creationId xmlns:a16="http://schemas.microsoft.com/office/drawing/2014/main" id="{EF43DB5F-02E1-448E-A685-B3521595568B}"/>
              </a:ext>
            </a:extLst>
          </p:cNvPr>
          <p:cNvCxnSpPr>
            <a:cxnSpLocks/>
            <a:stCxn id="146" idx="2"/>
          </p:cNvCxnSpPr>
          <p:nvPr/>
        </p:nvCxnSpPr>
        <p:spPr>
          <a:xfrm flipH="1">
            <a:off x="8945144" y="1201512"/>
            <a:ext cx="64316" cy="556037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사각형: 둥근 모서리 147">
            <a:extLst>
              <a:ext uri="{FF2B5EF4-FFF2-40B4-BE49-F238E27FC236}">
                <a16:creationId xmlns:a16="http://schemas.microsoft.com/office/drawing/2014/main" id="{0CB3BBAC-E97E-4334-9BFD-0D35CCCFCC9E}"/>
              </a:ext>
            </a:extLst>
          </p:cNvPr>
          <p:cNvSpPr/>
          <p:nvPr/>
        </p:nvSpPr>
        <p:spPr>
          <a:xfrm>
            <a:off x="8592963" y="1748666"/>
            <a:ext cx="832993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pause()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9" name="사각형: 둥근 모서리 148">
            <a:extLst>
              <a:ext uri="{FF2B5EF4-FFF2-40B4-BE49-F238E27FC236}">
                <a16:creationId xmlns:a16="http://schemas.microsoft.com/office/drawing/2014/main" id="{BC4E9330-07D7-4A7B-A4A6-52C06AD88157}"/>
              </a:ext>
            </a:extLst>
          </p:cNvPr>
          <p:cNvSpPr/>
          <p:nvPr/>
        </p:nvSpPr>
        <p:spPr>
          <a:xfrm>
            <a:off x="8430697" y="1361169"/>
            <a:ext cx="1157525" cy="21390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Binding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4" name="사각형: 둥근 모서리 153">
            <a:extLst>
              <a:ext uri="{FF2B5EF4-FFF2-40B4-BE49-F238E27FC236}">
                <a16:creationId xmlns:a16="http://schemas.microsoft.com/office/drawing/2014/main" id="{922EB6E7-46B3-4BE3-B5D4-CAB59594AF1A}"/>
              </a:ext>
            </a:extLst>
          </p:cNvPr>
          <p:cNvSpPr/>
          <p:nvPr/>
        </p:nvSpPr>
        <p:spPr>
          <a:xfrm>
            <a:off x="8398459" y="2678643"/>
            <a:ext cx="1157525" cy="4282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Send </a:t>
            </a:r>
            <a:r>
              <a:rPr lang="en-US" altLang="ko-KR" sz="14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uData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9" name="사각형: 둥근 모서리 178">
            <a:extLst>
              <a:ext uri="{FF2B5EF4-FFF2-40B4-BE49-F238E27FC236}">
                <a16:creationId xmlns:a16="http://schemas.microsoft.com/office/drawing/2014/main" id="{92619D98-E85F-4EB6-8844-6DE4FC31D582}"/>
              </a:ext>
            </a:extLst>
          </p:cNvPr>
          <p:cNvSpPr/>
          <p:nvPr/>
        </p:nvSpPr>
        <p:spPr>
          <a:xfrm>
            <a:off x="8522356" y="2195680"/>
            <a:ext cx="948500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Input Life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0" name="사각형: 둥근 모서리 179">
            <a:extLst>
              <a:ext uri="{FF2B5EF4-FFF2-40B4-BE49-F238E27FC236}">
                <a16:creationId xmlns:a16="http://schemas.microsoft.com/office/drawing/2014/main" id="{4496389B-2021-4546-B288-FD6F98D71F61}"/>
              </a:ext>
            </a:extLst>
          </p:cNvPr>
          <p:cNvSpPr/>
          <p:nvPr/>
        </p:nvSpPr>
        <p:spPr>
          <a:xfrm>
            <a:off x="8540030" y="3827529"/>
            <a:ext cx="897467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Get rank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1" name="사각형: 둥근 모서리 180">
            <a:extLst>
              <a:ext uri="{FF2B5EF4-FFF2-40B4-BE49-F238E27FC236}">
                <a16:creationId xmlns:a16="http://schemas.microsoft.com/office/drawing/2014/main" id="{58FCF39B-D993-40E3-BB8C-5AF0412D4857}"/>
              </a:ext>
            </a:extLst>
          </p:cNvPr>
          <p:cNvSpPr/>
          <p:nvPr/>
        </p:nvSpPr>
        <p:spPr>
          <a:xfrm>
            <a:off x="8366731" y="4460347"/>
            <a:ext cx="1259750" cy="4282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Result</a:t>
            </a:r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2" name="사각형: 둥근 모서리 181">
            <a:extLst>
              <a:ext uri="{FF2B5EF4-FFF2-40B4-BE49-F238E27FC236}">
                <a16:creationId xmlns:a16="http://schemas.microsoft.com/office/drawing/2014/main" id="{7B27B08C-C6EF-4130-8490-00FC15E32C43}"/>
              </a:ext>
            </a:extLst>
          </p:cNvPr>
          <p:cNvSpPr/>
          <p:nvPr/>
        </p:nvSpPr>
        <p:spPr>
          <a:xfrm>
            <a:off x="8487861" y="5116330"/>
            <a:ext cx="978719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Life &lt; 0?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3" name="사각형: 둥근 모서리 182">
            <a:extLst>
              <a:ext uri="{FF2B5EF4-FFF2-40B4-BE49-F238E27FC236}">
                <a16:creationId xmlns:a16="http://schemas.microsoft.com/office/drawing/2014/main" id="{0072947D-7D69-4877-B10F-C4E5DEA71E5B}"/>
              </a:ext>
            </a:extLst>
          </p:cNvPr>
          <p:cNvSpPr/>
          <p:nvPr/>
        </p:nvSpPr>
        <p:spPr>
          <a:xfrm>
            <a:off x="8492137" y="6283938"/>
            <a:ext cx="978719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Finish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5120A11D-F562-474F-9788-F6DDF151D8D0}"/>
              </a:ext>
            </a:extLst>
          </p:cNvPr>
          <p:cNvSpPr txBox="1"/>
          <p:nvPr/>
        </p:nvSpPr>
        <p:spPr>
          <a:xfrm>
            <a:off x="8988889" y="5892683"/>
            <a:ext cx="951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Y</a:t>
            </a:r>
            <a:endParaRPr lang="ko-KR" altLang="en-US" sz="1000" dirty="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7" name="사각형: 둥근 모서리 186">
            <a:extLst>
              <a:ext uri="{FF2B5EF4-FFF2-40B4-BE49-F238E27FC236}">
                <a16:creationId xmlns:a16="http://schemas.microsoft.com/office/drawing/2014/main" id="{02775C75-9232-4008-8A6C-3F05FA901ABE}"/>
              </a:ext>
            </a:extLst>
          </p:cNvPr>
          <p:cNvSpPr/>
          <p:nvPr/>
        </p:nvSpPr>
        <p:spPr>
          <a:xfrm>
            <a:off x="8522356" y="3319513"/>
            <a:ext cx="948500" cy="2953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ko-KR" sz="1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Wait()</a:t>
            </a:r>
            <a:endParaRPr lang="ko-KR" altLang="en-US" sz="1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89" name="연결선: 꺾임 188">
            <a:extLst>
              <a:ext uri="{FF2B5EF4-FFF2-40B4-BE49-F238E27FC236}">
                <a16:creationId xmlns:a16="http://schemas.microsoft.com/office/drawing/2014/main" id="{166807C6-EA34-450B-8F15-713FD23B45CB}"/>
              </a:ext>
            </a:extLst>
          </p:cNvPr>
          <p:cNvCxnSpPr>
            <a:cxnSpLocks/>
            <a:stCxn id="182" idx="3"/>
          </p:cNvCxnSpPr>
          <p:nvPr/>
        </p:nvCxnSpPr>
        <p:spPr>
          <a:xfrm flipH="1" flipV="1">
            <a:off x="8996608" y="1647485"/>
            <a:ext cx="469972" cy="3616536"/>
          </a:xfrm>
          <a:prstGeom prst="bentConnector4">
            <a:avLst>
              <a:gd name="adj1" fmla="val -102191"/>
              <a:gd name="adj2" fmla="val 9982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TextBox 196">
            <a:extLst>
              <a:ext uri="{FF2B5EF4-FFF2-40B4-BE49-F238E27FC236}">
                <a16:creationId xmlns:a16="http://schemas.microsoft.com/office/drawing/2014/main" id="{8EA007A7-1E80-4A6A-B76A-403C90E3F4BE}"/>
              </a:ext>
            </a:extLst>
          </p:cNvPr>
          <p:cNvSpPr txBox="1"/>
          <p:nvPr/>
        </p:nvSpPr>
        <p:spPr>
          <a:xfrm>
            <a:off x="9537867" y="5017800"/>
            <a:ext cx="951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N</a:t>
            </a:r>
            <a:endParaRPr lang="ko-KR" altLang="en-US" sz="1000" dirty="0">
              <a:solidFill>
                <a:srgbClr val="FF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2882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5. 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Algorithm Technology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478340-F035-4AB0-BF44-005EA8356E03}"/>
              </a:ext>
            </a:extLst>
          </p:cNvPr>
          <p:cNvSpPr txBox="1"/>
          <p:nvPr/>
        </p:nvSpPr>
        <p:spPr>
          <a:xfrm>
            <a:off x="1048624" y="1157681"/>
            <a:ext cx="10041622" cy="1185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기본 구조</a:t>
            </a: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>
              <a:lnSpc>
                <a:spcPct val="200000"/>
              </a:lnSpc>
            </a:pP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C9F3AFD-16D5-44BA-BEBF-9162F84FF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54" y="1750535"/>
            <a:ext cx="3550972" cy="4179606"/>
          </a:xfrm>
          <a:prstGeom prst="rect">
            <a:avLst/>
          </a:prstGeom>
          <a:solidFill>
            <a:srgbClr val="F0F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600" b="1" i="0" u="none" strike="noStrike" cap="none" normalizeH="0" baseline="0" dirty="0" err="1">
                <a:ln>
                  <a:noFill/>
                </a:ln>
                <a:solidFill>
                  <a:srgbClr val="007020"/>
                </a:solidFill>
                <a:effectLst/>
                <a:latin typeface="Consolas" panose="020B0609020204030204" pitchFamily="49" charset="0"/>
              </a:rPr>
              <a:t>typedef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1" i="0" u="none" strike="noStrike" cap="none" normalizeH="0" baseline="0" dirty="0" err="1">
                <a:ln>
                  <a:noFill/>
                </a:ln>
                <a:solidFill>
                  <a:srgbClr val="007020"/>
                </a:solidFill>
                <a:effectLst/>
                <a:latin typeface="Consolas" panose="020B0609020204030204" pitchFamily="49" charset="0"/>
              </a:rPr>
              <a:t>struct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uData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{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pid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nowLife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betLife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showChance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rank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 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user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600" b="1" i="0" u="none" strike="noStrike" cap="none" normalizeH="0" baseline="0" dirty="0" err="1">
                <a:ln>
                  <a:noFill/>
                </a:ln>
                <a:solidFill>
                  <a:srgbClr val="007020"/>
                </a:solidFill>
                <a:effectLst/>
                <a:latin typeface="Consolas" panose="020B0609020204030204" pitchFamily="49" charset="0"/>
              </a:rPr>
              <a:t>typedef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1" i="0" u="none" strike="noStrike" cap="none" normalizeH="0" baseline="0" dirty="0" err="1">
                <a:ln>
                  <a:noFill/>
                </a:ln>
                <a:solidFill>
                  <a:srgbClr val="007020"/>
                </a:solidFill>
                <a:effectLst/>
                <a:latin typeface="Consolas" panose="020B0609020204030204" pitchFamily="49" charset="0"/>
              </a:rPr>
              <a:t>struct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clientNetInfo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{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num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socket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addr_size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rgbClr val="90200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addr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kumimoji="0" lang="ko-KR" altLang="ko-K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sock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kumimoji="0" lang="ko-KR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5BB9BA-F4F9-4A8F-8AD3-FA12857E0406}"/>
              </a:ext>
            </a:extLst>
          </p:cNvPr>
          <p:cNvSpPr txBox="1"/>
          <p:nvPr/>
        </p:nvSpPr>
        <p:spPr>
          <a:xfrm>
            <a:off x="5545123" y="1526796"/>
            <a:ext cx="5243119" cy="2947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latinLnBrk="0" hangingPunct="0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lang="ko-KR" altLang="ko-KR" b="1" dirty="0" err="1">
                <a:solidFill>
                  <a:srgbClr val="007020"/>
                </a:solidFill>
                <a:latin typeface="Consolas" panose="020B0609020204030204" pitchFamily="49" charset="0"/>
              </a:rPr>
              <a:t>static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ko-KR" altLang="ko-KR" dirty="0" err="1">
                <a:latin typeface="Consolas" panose="020B0609020204030204" pitchFamily="49" charset="0"/>
              </a:rPr>
              <a:t>user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ko-KR" altLang="ko-KR" dirty="0" err="1">
                <a:latin typeface="Consolas" panose="020B0609020204030204" pitchFamily="49" charset="0"/>
              </a:rPr>
              <a:t>client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ko-KR" altLang="ko-KR" dirty="0">
                <a:solidFill>
                  <a:srgbClr val="40A070"/>
                </a:solidFill>
                <a:latin typeface="Consolas" panose="020B0609020204030204" pitchFamily="49" charset="0"/>
              </a:rPr>
              <a:t>4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  <a:endParaRPr lang="en-US" altLang="ko-KR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/>
              <a:t>각 </a:t>
            </a:r>
            <a:r>
              <a:rPr lang="en-US" altLang="ko-KR" dirty="0"/>
              <a:t>Client </a:t>
            </a:r>
            <a:r>
              <a:rPr lang="ko-KR" altLang="en-US" dirty="0"/>
              <a:t>의 정보를 받아 저장</a:t>
            </a:r>
            <a:endParaRPr lang="en-US" altLang="ko-KR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Client </a:t>
            </a:r>
            <a:r>
              <a:rPr lang="ko-KR" altLang="en-US" dirty="0"/>
              <a:t>구분을 위함</a:t>
            </a:r>
            <a:endParaRPr lang="en-US" altLang="ko-KR" dirty="0"/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ko-KR" b="1" dirty="0" err="1">
                <a:solidFill>
                  <a:srgbClr val="007020"/>
                </a:solidFill>
                <a:latin typeface="Consolas" panose="020B0609020204030204" pitchFamily="49" charset="0"/>
              </a:rPr>
              <a:t>static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ko-KR" altLang="ko-KR" dirty="0" err="1">
                <a:latin typeface="Consolas" panose="020B0609020204030204" pitchFamily="49" charset="0"/>
              </a:rPr>
              <a:t>sock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ko-KR" altLang="ko-KR" dirty="0" err="1">
                <a:latin typeface="Consolas" panose="020B0609020204030204" pitchFamily="49" charset="0"/>
              </a:rPr>
              <a:t>net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ko-KR" altLang="ko-KR" dirty="0">
                <a:solidFill>
                  <a:srgbClr val="40A070"/>
                </a:solidFill>
                <a:latin typeface="Consolas" panose="020B0609020204030204" pitchFamily="49" charset="0"/>
              </a:rPr>
              <a:t>4</a:t>
            </a:r>
            <a:r>
              <a:rPr lang="ko-KR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  <a:r>
              <a:rPr lang="ko-KR" altLang="ko-KR" dirty="0">
                <a:latin typeface="Consolas" panose="020B0609020204030204" pitchFamily="49" charset="0"/>
              </a:rPr>
              <a:t> </a:t>
            </a:r>
            <a:endParaRPr lang="en-US" altLang="ko-KR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TCP Connection info </a:t>
            </a:r>
            <a:r>
              <a:rPr lang="ko-KR" altLang="en-US" dirty="0"/>
              <a:t>가 </a:t>
            </a:r>
            <a:r>
              <a:rPr lang="en-US" altLang="ko-KR" dirty="0"/>
              <a:t>Binding </a:t>
            </a:r>
            <a:r>
              <a:rPr lang="ko-KR" altLang="en-US" dirty="0"/>
              <a:t>되어있음</a:t>
            </a:r>
            <a:endParaRPr lang="en-US" altLang="ko-KR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/>
              <a:t> 각 </a:t>
            </a:r>
            <a:r>
              <a:rPr lang="en-US" altLang="ko-KR" dirty="0"/>
              <a:t>Client</a:t>
            </a:r>
            <a:r>
              <a:rPr lang="ko-KR" altLang="en-US" dirty="0"/>
              <a:t>를 목적지로 잡아주는 </a:t>
            </a:r>
            <a:r>
              <a:rPr lang="ko-KR" altLang="en-US" dirty="0" err="1"/>
              <a:t>역활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6320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5. 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Algorithm Technology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478340-F035-4AB0-BF44-005EA8356E03}"/>
              </a:ext>
            </a:extLst>
          </p:cNvPr>
          <p:cNvSpPr txBox="1"/>
          <p:nvPr/>
        </p:nvSpPr>
        <p:spPr>
          <a:xfrm>
            <a:off x="1048623" y="1157681"/>
            <a:ext cx="10654019" cy="4613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동기화</a:t>
            </a: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다른 사용자들이 입력한 값을 동시에 입출력 버퍼에서 한번에 가져오기 위함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TCP</a:t>
            </a: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연결을 통해 값을 주고 받음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값을 </a:t>
            </a:r>
            <a:r>
              <a:rPr lang="ko-KR" altLang="en-US" sz="22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꺼내오는</a:t>
            </a: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코드 로직을 맞추기 위해 </a:t>
            </a:r>
            <a:r>
              <a:rPr lang="en-US" altLang="ko-KR" sz="22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Sigaction</a:t>
            </a: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추가 사용</a:t>
            </a: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구조체 데이터 직렬화</a:t>
            </a:r>
            <a:endParaRPr lang="en-US" altLang="ko-KR" sz="2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구조체를 그대로 통신을 하였으나 가끔 랜덤하게 값이 깨짐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이현상을 막기위해 구조체를 직렬화 시켜서 전송 및 데이터를 까주는 역할 함수 정의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3101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500689-A499-4B3A-BCA2-325ECBDA3951}"/>
              </a:ext>
            </a:extLst>
          </p:cNvPr>
          <p:cNvGrpSpPr/>
          <p:nvPr/>
        </p:nvGrpSpPr>
        <p:grpSpPr>
          <a:xfrm>
            <a:off x="10663560" y="42117"/>
            <a:ext cx="1757176" cy="338554"/>
            <a:chOff x="9601523" y="385413"/>
            <a:chExt cx="1757176" cy="33855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D90B05-8E47-450F-9AB6-D5BEA212693C}"/>
                </a:ext>
              </a:extLst>
            </p:cNvPr>
            <p:cNvSpPr txBox="1"/>
            <p:nvPr/>
          </p:nvSpPr>
          <p:spPr>
            <a:xfrm>
              <a:off x="9601523" y="385413"/>
              <a:ext cx="1757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I</a:t>
              </a:r>
              <a:r>
                <a:rPr lang="en-US" altLang="ko-KR" sz="105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pc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F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inal-</a:t>
              </a:r>
              <a:r>
                <a:rPr lang="en-US" altLang="ko-KR" sz="1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P</a:t>
              </a:r>
              <a:r>
                <a:rPr lang="en-US" altLang="ko-KR" sz="105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roject</a:t>
              </a:r>
              <a:endPara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6BEEC288-E02A-4CF5-8924-974492A971AF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686574"/>
              <a:ext cx="1181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83739C5-B28E-4D69-81F1-7086189D70A4}"/>
                </a:ext>
              </a:extLst>
            </p:cNvPr>
            <p:cNvCxnSpPr>
              <a:cxnSpLocks/>
            </p:cNvCxnSpPr>
            <p:nvPr/>
          </p:nvCxnSpPr>
          <p:spPr>
            <a:xfrm>
              <a:off x="9896475" y="418754"/>
              <a:ext cx="11668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E3D8FA-3FE7-4C7D-ADD5-46B30FC5CE4C}"/>
              </a:ext>
            </a:extLst>
          </p:cNvPr>
          <p:cNvSpPr/>
          <p:nvPr/>
        </p:nvSpPr>
        <p:spPr>
          <a:xfrm>
            <a:off x="66675" y="-50038"/>
            <a:ext cx="7315200" cy="67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Part 6. </a:t>
            </a:r>
            <a:r>
              <a:rPr lang="ko-KR" altLang="en-US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시연</a:t>
            </a:r>
            <a:endParaRPr lang="en-US" altLang="ko-KR" sz="28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4405538-DFF6-4EFC-88C8-2071BA5775FD}"/>
              </a:ext>
            </a:extLst>
          </p:cNvPr>
          <p:cNvCxnSpPr>
            <a:cxnSpLocks/>
          </p:cNvCxnSpPr>
          <p:nvPr/>
        </p:nvCxnSpPr>
        <p:spPr>
          <a:xfrm>
            <a:off x="0" y="534174"/>
            <a:ext cx="43360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50AA6DC-37E7-4A73-B9BF-E6B28E18C217}"/>
              </a:ext>
            </a:extLst>
          </p:cNvPr>
          <p:cNvSpPr txBox="1"/>
          <p:nvPr/>
        </p:nvSpPr>
        <p:spPr>
          <a:xfrm>
            <a:off x="441833" y="546725"/>
            <a:ext cx="1990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IPC </a:t>
            </a:r>
            <a:r>
              <a: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기반 눈치게임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E7DF077-773C-4A14-93E3-26011BF5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56D6-F0BB-426F-9B0B-2AECF8AA151C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FDFB42-405C-4A77-B7CD-CDFF1DE1DAF9}"/>
              </a:ext>
            </a:extLst>
          </p:cNvPr>
          <p:cNvSpPr txBox="1"/>
          <p:nvPr/>
        </p:nvSpPr>
        <p:spPr>
          <a:xfrm>
            <a:off x="1896458" y="3136612"/>
            <a:ext cx="8399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6. </a:t>
            </a:r>
            <a:r>
              <a:rPr lang="ko-KR" altLang="en-US" sz="3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시연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E6337E-2816-45C3-A0AB-D35A68E36A3C}"/>
              </a:ext>
            </a:extLst>
          </p:cNvPr>
          <p:cNvSpPr txBox="1"/>
          <p:nvPr/>
        </p:nvSpPr>
        <p:spPr>
          <a:xfrm>
            <a:off x="819150" y="5039870"/>
            <a:ext cx="10041622" cy="135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Source Code Download : git clone </a:t>
            </a: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  <a:hlinkClick r:id="rId2"/>
              </a:rPr>
              <a:t>https://github.com/giyeon95/class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class/project/ </a:t>
            </a:r>
            <a:r>
              <a:rPr lang="en-US" altLang="ko-KR" sz="22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server.c</a:t>
            </a:r>
            <a:r>
              <a:rPr lang="en-US" altLang="ko-KR" sz="2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en-US" altLang="ko-KR" sz="22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client.c</a:t>
            </a:r>
            <a:endParaRPr lang="en-US" altLang="ko-KR" sz="2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6325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634</Words>
  <Application>Microsoft Office PowerPoint</Application>
  <PresentationFormat>와이드스크린</PresentationFormat>
  <Paragraphs>199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5" baseType="lpstr">
      <vt:lpstr>맑은 고딕</vt:lpstr>
      <vt:lpstr>휴먼모음T</vt:lpstr>
      <vt:lpstr>Arial</vt:lpstr>
      <vt:lpstr>Consolas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기연 김</cp:lastModifiedBy>
  <cp:revision>102</cp:revision>
  <dcterms:created xsi:type="dcterms:W3CDTF">2018-12-05T14:28:28Z</dcterms:created>
  <dcterms:modified xsi:type="dcterms:W3CDTF">2018-12-15T17:42:56Z</dcterms:modified>
</cp:coreProperties>
</file>