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6" r:id="rId2"/>
    <p:sldId id="521" r:id="rId3"/>
    <p:sldId id="531" r:id="rId4"/>
    <p:sldId id="548" r:id="rId5"/>
    <p:sldId id="539" r:id="rId6"/>
    <p:sldId id="546" r:id="rId7"/>
    <p:sldId id="544" r:id="rId8"/>
    <p:sldId id="549" r:id="rId9"/>
  </p:sldIdLst>
  <p:sldSz cx="10080625" cy="7559675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761">
          <p15:clr>
            <a:srgbClr val="A4A3A4"/>
          </p15:clr>
        </p15:guide>
        <p15:guide id="2" pos="634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D2DEEF"/>
    <a:srgbClr val="CCECFF"/>
    <a:srgbClr val="FF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FD0F851-EC5A-4D38-B0AD-8093EC10F338}" styleName="밝은 스타일 1 - 강조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3C2FFA5D-87B4-456A-9821-1D502468CF0F}" styleName="테마 스타일 1 - 강조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D113A9D2-9D6B-4929-AA2D-F23B5EE8CBE7}" styleName="테마 스타일 2 - 강조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27F97BB-C833-4FB7-BDE5-3F7075034690}" styleName="테마 스타일 2 - 강조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7AC3CCA-C797-4891-BE02-D94E43425B78}" styleName="보통 스타일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69CF1AB2-1976-4502-BF36-3FF5EA218861}" styleName="보통 스타일 4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22838BEF-8BB2-4498-84A7-C5851F593DF1}" styleName="보통 스타일 4 - 강조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249" autoAdjust="0"/>
    <p:restoredTop sz="89859" autoAdjust="0"/>
  </p:normalViewPr>
  <p:slideViewPr>
    <p:cSldViewPr snapToGrid="0">
      <p:cViewPr varScale="1">
        <p:scale>
          <a:sx n="135" d="100"/>
          <a:sy n="135" d="100"/>
        </p:scale>
        <p:origin x="2092" y="96"/>
      </p:cViewPr>
      <p:guideLst>
        <p:guide orient="horz" pos="4761"/>
        <p:guide pos="6349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115" d="100"/>
          <a:sy n="115" d="100"/>
        </p:scale>
        <p:origin x="5176" y="5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 txBox="1">
            <a:spLocks noGrp="1"/>
          </p:cNvSpPr>
          <p:nvPr>
            <p:ph type="hdr" sz="quarter"/>
          </p:nvPr>
        </p:nvSpPr>
        <p:spPr>
          <a:xfrm>
            <a:off x="1" y="1"/>
            <a:ext cx="2949994" cy="496007"/>
          </a:xfrm>
          <a:prstGeom prst="rect">
            <a:avLst/>
          </a:prstGeom>
          <a:noFill/>
          <a:ln>
            <a:noFill/>
          </a:ln>
        </p:spPr>
        <p:txBody>
          <a:bodyPr vert="horz" wrap="none" lIns="82462" tIns="41232" rIns="82462" bIns="41232" anchor="ctr" anchorCtr="0" compatLnSpc="0">
            <a:noAutofit/>
          </a:bodyPr>
          <a:lstStyle/>
          <a:p>
            <a:pPr hangingPunct="0">
              <a:defRPr sz="1400"/>
            </a:pPr>
            <a:endParaRPr lang="en-GB" sz="1300">
              <a:latin typeface="Arial" pitchFamily="18"/>
              <a:ea typeface="Arial Unicode MS" pitchFamily="2"/>
              <a:cs typeface="Tahoma" pitchFamily="2"/>
            </a:endParaRPr>
          </a:p>
        </p:txBody>
      </p:sp>
      <p:sp>
        <p:nvSpPr>
          <p:cNvPr id="3" name="Date Placeholder 2"/>
          <p:cNvSpPr txBox="1">
            <a:spLocks noGrp="1"/>
          </p:cNvSpPr>
          <p:nvPr>
            <p:ph type="dt" sz="quarter" idx="1"/>
          </p:nvPr>
        </p:nvSpPr>
        <p:spPr>
          <a:xfrm>
            <a:off x="3847650" y="1"/>
            <a:ext cx="2949994" cy="496007"/>
          </a:xfrm>
          <a:prstGeom prst="rect">
            <a:avLst/>
          </a:prstGeom>
          <a:noFill/>
          <a:ln>
            <a:noFill/>
          </a:ln>
        </p:spPr>
        <p:txBody>
          <a:bodyPr vert="horz" wrap="none" lIns="82462" tIns="41232" rIns="82462" bIns="41232" anchor="ctr" anchorCtr="0" compatLnSpc="0">
            <a:noAutofit/>
          </a:bodyPr>
          <a:lstStyle/>
          <a:p>
            <a:pPr algn="r" hangingPunct="0">
              <a:defRPr sz="1400"/>
            </a:pPr>
            <a:endParaRPr lang="en-GB" sz="1300">
              <a:latin typeface="Arial" pitchFamily="18"/>
              <a:ea typeface="Arial Unicode MS" pitchFamily="2"/>
              <a:cs typeface="Tahoma" pitchFamily="2"/>
            </a:endParaRPr>
          </a:p>
        </p:txBody>
      </p:sp>
      <p:sp>
        <p:nvSpPr>
          <p:cNvPr id="4" name="Footer Placeholder 3"/>
          <p:cNvSpPr txBox="1">
            <a:spLocks noGrp="1"/>
          </p:cNvSpPr>
          <p:nvPr>
            <p:ph type="ftr" sz="quarter" idx="2"/>
          </p:nvPr>
        </p:nvSpPr>
        <p:spPr>
          <a:xfrm>
            <a:off x="1" y="9430471"/>
            <a:ext cx="2949994" cy="496007"/>
          </a:xfrm>
          <a:prstGeom prst="rect">
            <a:avLst/>
          </a:prstGeom>
          <a:noFill/>
          <a:ln>
            <a:noFill/>
          </a:ln>
        </p:spPr>
        <p:txBody>
          <a:bodyPr vert="horz" wrap="none" lIns="82462" tIns="41232" rIns="82462" bIns="41232" anchor="b" anchorCtr="0" compatLnSpc="0">
            <a:noAutofit/>
          </a:bodyPr>
          <a:lstStyle/>
          <a:p>
            <a:pPr hangingPunct="0">
              <a:defRPr sz="1400"/>
            </a:pPr>
            <a:r>
              <a:rPr lang="en-GB" sz="1300">
                <a:latin typeface="Arial" pitchFamily="18"/>
                <a:ea typeface="Arial Unicode MS" pitchFamily="2"/>
                <a:cs typeface="Tahoma" pitchFamily="2"/>
              </a:rPr>
              <a:t>ddd</a:t>
            </a:r>
          </a:p>
        </p:txBody>
      </p:sp>
      <p:sp>
        <p:nvSpPr>
          <p:cNvPr id="5" name="Slide Number Placeholder 4"/>
          <p:cNvSpPr txBox="1">
            <a:spLocks noGrp="1"/>
          </p:cNvSpPr>
          <p:nvPr>
            <p:ph type="sldNum" sz="quarter" idx="3"/>
          </p:nvPr>
        </p:nvSpPr>
        <p:spPr>
          <a:xfrm>
            <a:off x="3847650" y="9430471"/>
            <a:ext cx="2949994" cy="496007"/>
          </a:xfrm>
          <a:prstGeom prst="rect">
            <a:avLst/>
          </a:prstGeom>
          <a:noFill/>
          <a:ln>
            <a:noFill/>
          </a:ln>
        </p:spPr>
        <p:txBody>
          <a:bodyPr vert="horz" wrap="none" lIns="82462" tIns="41232" rIns="82462" bIns="41232" anchor="b" anchorCtr="0" compatLnSpc="0">
            <a:noAutofit/>
          </a:bodyPr>
          <a:lstStyle/>
          <a:p>
            <a:pPr algn="r" hangingPunct="0">
              <a:defRPr sz="1400"/>
            </a:pPr>
            <a:fld id="{8E0E8D2C-EB4D-4B9E-89E0-3FD291BBE812}" type="slidenum">
              <a:rPr/>
              <a:pPr algn="r" hangingPunct="0">
                <a:defRPr sz="1400"/>
              </a:pPr>
              <a:t>‹#›</a:t>
            </a:fld>
            <a:endParaRPr lang="en-GB" sz="1300">
              <a:latin typeface="Arial" pitchFamily="18"/>
              <a:ea typeface="Arial Unicode MS" pitchFamily="2"/>
              <a:cs typeface="Tahoma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2506223211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54063"/>
            <a:ext cx="4960938" cy="3722687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3"/>
          </p:nvPr>
        </p:nvSpPr>
        <p:spPr>
          <a:xfrm>
            <a:off x="679797" y="4715070"/>
            <a:ext cx="5438050" cy="4466732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endParaRPr lang="en-GB" altLang="ko-KR"/>
          </a:p>
        </p:txBody>
      </p:sp>
      <p:sp>
        <p:nvSpPr>
          <p:cNvPr id="4" name="Header Placeholder 3"/>
          <p:cNvSpPr txBox="1">
            <a:spLocks noGrp="1"/>
          </p:cNvSpPr>
          <p:nvPr>
            <p:ph type="hdr" sz="quarter"/>
          </p:nvPr>
        </p:nvSpPr>
        <p:spPr>
          <a:xfrm>
            <a:off x="1" y="1"/>
            <a:ext cx="2949994" cy="496007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>
            <a:lvl1pPr lvl="0" rtl="0" hangingPunct="0">
              <a:buNone/>
              <a:tabLst/>
              <a:defRPr lang="en-GB" sz="13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en-GB"/>
          </a:p>
        </p:txBody>
      </p:sp>
      <p:sp>
        <p:nvSpPr>
          <p:cNvPr id="5" name="Date Placeholder 4"/>
          <p:cNvSpPr txBox="1">
            <a:spLocks noGrp="1"/>
          </p:cNvSpPr>
          <p:nvPr>
            <p:ph type="dt" idx="1"/>
          </p:nvPr>
        </p:nvSpPr>
        <p:spPr>
          <a:xfrm>
            <a:off x="3847650" y="1"/>
            <a:ext cx="2949994" cy="496007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>
            <a:lvl1pPr lvl="0" algn="r" rtl="0" hangingPunct="0">
              <a:buNone/>
              <a:tabLst/>
              <a:defRPr lang="en-GB" sz="13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en-GB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4"/>
          </p:nvPr>
        </p:nvSpPr>
        <p:spPr>
          <a:xfrm>
            <a:off x="1" y="9430471"/>
            <a:ext cx="2949994" cy="496007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>
            <a:noAutofit/>
          </a:bodyPr>
          <a:lstStyle>
            <a:lvl1pPr lvl="0" rtl="0" hangingPunct="0">
              <a:buNone/>
              <a:tabLst/>
              <a:defRPr lang="en-GB" sz="13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r>
              <a:rPr lang="en-GB"/>
              <a:t>ddd</a:t>
            </a:r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xfrm>
            <a:off x="3847650" y="9430471"/>
            <a:ext cx="2949994" cy="496007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>
            <a:noAutofit/>
          </a:bodyPr>
          <a:lstStyle>
            <a:lvl1pPr lvl="0" algn="r" rtl="0" hangingPunct="0">
              <a:buNone/>
              <a:tabLst/>
              <a:defRPr lang="en-GB" sz="13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A4118136-45F4-4664-B156-CA8A23AA078E}" type="slidenum">
              <a:rPr/>
              <a:pPr lvl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8817336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216000" marR="0" indent="-216000" rtl="0" hangingPunct="0">
      <a:tabLst/>
      <a:defRPr lang="en-GB" altLang="ko-KR" sz="2000" b="0" i="0" u="none" strike="noStrike" kern="1200">
        <a:ln>
          <a:noFill/>
        </a:ln>
        <a:latin typeface="Arial" pitchFamily="18"/>
        <a:ea typeface="Arial Unicode MS" pitchFamily="2"/>
        <a:cs typeface="Tahoma" pitchFamily="2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>
            <a:noAutofit/>
          </a:bodyPr>
          <a:lstStyle/>
          <a:p>
            <a:pPr lvl="0"/>
            <a:fld id="{84E1EFCC-8F6A-498C-A8BD-96BC30256579}" type="slidenum">
              <a:rPr/>
              <a:pPr lvl="0"/>
              <a:t>1</a:t>
            </a:fld>
            <a:endParaRPr lang="en-GB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917575" y="754063"/>
            <a:ext cx="4960938" cy="3722687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79797" y="4715068"/>
            <a:ext cx="5438050" cy="4383172"/>
          </a:xfrm>
        </p:spPr>
        <p:txBody>
          <a:bodyPr/>
          <a:lstStyle/>
          <a:p>
            <a:endParaRPr lang="en-GB" altLang="ko-KR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en-GB"/>
              <a:t>ddd</a:t>
            </a:r>
          </a:p>
        </p:txBody>
      </p:sp>
    </p:spTree>
    <p:extLst>
      <p:ext uri="{BB962C8B-B14F-4D97-AF65-F5344CB8AC3E}">
        <p14:creationId xmlns:p14="http://schemas.microsoft.com/office/powerpoint/2010/main" val="31356296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60475" y="1236663"/>
            <a:ext cx="7559675" cy="2632075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60475" y="3970338"/>
            <a:ext cx="7559675" cy="1825625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altLang="ko-KR"/>
              <a:t>Click to edit Master subtitle style</a:t>
            </a:r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93E864FD-547D-4DE8-B1B3-961A75DC900B}" type="slidenum">
              <a:rPr/>
              <a:pPr lvl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92575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D6C78C1D-7616-499D-84D9-464059F3E95E}" type="slidenum">
              <a:rPr/>
              <a:pPr lvl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23906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7388" y="1884363"/>
            <a:ext cx="8694737" cy="31448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388" y="5059363"/>
            <a:ext cx="8694737" cy="16525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88F42B0C-8702-4A7E-9F1C-9FBA3B4D8869}" type="slidenum">
              <a:rPr/>
              <a:pPr lvl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9462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0363" y="4679950"/>
            <a:ext cx="4530725" cy="4384675"/>
          </a:xfrm>
        </p:spPr>
        <p:txBody>
          <a:bodyPr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43488" y="4679950"/>
            <a:ext cx="4532312" cy="4384675"/>
          </a:xfrm>
        </p:spPr>
        <p:txBody>
          <a:bodyPr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4156628E-F33E-409C-867F-B25C945631B2}" type="slidenum">
              <a:rPr/>
              <a:pPr lvl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19054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738" y="403225"/>
            <a:ext cx="8694737" cy="1460500"/>
          </a:xfrm>
        </p:spPr>
        <p:txBody>
          <a:bodyPr/>
          <a:lstStyle/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3738" y="1852613"/>
            <a:ext cx="4265612" cy="9080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93738" y="2760663"/>
            <a:ext cx="4265612" cy="4062412"/>
          </a:xfrm>
        </p:spPr>
        <p:txBody>
          <a:bodyPr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03813" y="1852613"/>
            <a:ext cx="4284662" cy="9080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03813" y="2760663"/>
            <a:ext cx="4284662" cy="4062412"/>
          </a:xfrm>
        </p:spPr>
        <p:txBody>
          <a:bodyPr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3B95EDF5-C17D-4098-A89F-970FFB6C07F9}" type="slidenum">
              <a:rPr/>
              <a:pPr lvl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54768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Click to edit Master title style</a:t>
            </a:r>
            <a:endParaRPr lang="ko-KR" alt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C24D86BB-323B-4C08-8DD9-6D36B27E66B4}" type="slidenum">
              <a:rPr/>
              <a:pPr lvl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57674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sz="quarter" idx="12"/>
          </p:nvPr>
        </p:nvSpPr>
        <p:spPr>
          <a:xfrm>
            <a:off x="65088" y="1241425"/>
            <a:ext cx="9909175" cy="5924485"/>
          </a:xfrm>
        </p:spPr>
        <p:txBody>
          <a:bodyPr/>
          <a:lstStyle>
            <a:lvl1pPr marL="457200" indent="-230400" algn="l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b="0" i="0" u="none" baseline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1pPr>
            <a:lvl2pPr marL="685800" indent="-230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800" b="0" i="0" u="none" baseline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2pPr>
            <a:lvl3pPr marL="1143000" indent="-230400">
              <a:lnSpc>
                <a:spcPct val="90000"/>
              </a:lnSpc>
              <a:buFont typeface="Arial" panose="020B0604020202020204" pitchFamily="34" charset="0"/>
              <a:buChar char="•"/>
              <a:defRPr sz="260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3pPr>
            <a:lvl4pPr marL="1600200" indent="-230400">
              <a:lnSpc>
                <a:spcPct val="90000"/>
              </a:lnSpc>
              <a:buFont typeface="Arial" panose="020B0604020202020204" pitchFamily="34" charset="0"/>
              <a:buChar char="•"/>
              <a:defRPr sz="220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4pPr>
            <a:lvl5pPr marL="2057400" indent="-230400">
              <a:lnSpc>
                <a:spcPct val="90000"/>
              </a:lnSpc>
              <a:buFont typeface="Arial" panose="020B0604020202020204" pitchFamily="34" charset="0"/>
              <a:buChar char="•"/>
              <a:defRPr sz="180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5pPr>
          </a:lstStyle>
          <a:p>
            <a:pPr lvl="0"/>
            <a:r>
              <a:rPr lang="en-US" altLang="ko-KR" dirty="0"/>
              <a:t>Click to edit Master text styles</a:t>
            </a:r>
          </a:p>
          <a:p>
            <a:pPr lvl="1"/>
            <a:r>
              <a:rPr lang="en-US" altLang="ko-KR" dirty="0"/>
              <a:t>Second level</a:t>
            </a:r>
          </a:p>
          <a:p>
            <a:pPr lvl="2"/>
            <a:r>
              <a:rPr lang="en-US" altLang="ko-KR" dirty="0"/>
              <a:t>Third level</a:t>
            </a:r>
          </a:p>
          <a:p>
            <a:pPr lvl="3"/>
            <a:r>
              <a:rPr lang="en-US" altLang="ko-KR" dirty="0"/>
              <a:t>Fourth level</a:t>
            </a:r>
          </a:p>
          <a:p>
            <a:pPr lvl="4"/>
            <a:r>
              <a:rPr lang="en-US" altLang="ko-KR" dirty="0"/>
              <a:t>Fifth level</a:t>
            </a:r>
            <a:endParaRPr lang="ko-KR" altLang="en-US" dirty="0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5087" y="128033"/>
            <a:ext cx="9909175" cy="1104062"/>
          </a:xfrm>
        </p:spPr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altLang="ko-KR" dirty="0"/>
              <a:t>Click to edit Master title style</a:t>
            </a:r>
            <a:endParaRPr lang="ko-KR" altLang="en-US" dirty="0"/>
          </a:p>
        </p:txBody>
      </p:sp>
      <p:cxnSp>
        <p:nvCxnSpPr>
          <p:cNvPr id="11" name="Straight Connector 10"/>
          <p:cNvCxnSpPr/>
          <p:nvPr userDrawn="1"/>
        </p:nvCxnSpPr>
        <p:spPr>
          <a:xfrm>
            <a:off x="140676" y="1091419"/>
            <a:ext cx="9720000" cy="9330"/>
          </a:xfrm>
          <a:prstGeom prst="line">
            <a:avLst/>
          </a:prstGeom>
          <a:ln w="381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 userDrawn="1"/>
        </p:nvCxnSpPr>
        <p:spPr>
          <a:xfrm>
            <a:off x="140677" y="7128812"/>
            <a:ext cx="9720000" cy="9330"/>
          </a:xfrm>
          <a:prstGeom prst="line">
            <a:avLst/>
          </a:prstGeom>
          <a:ln w="381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Footer Placeholder 1"/>
          <p:cNvSpPr txBox="1">
            <a:spLocks/>
          </p:cNvSpPr>
          <p:nvPr userDrawn="1"/>
        </p:nvSpPr>
        <p:spPr>
          <a:xfrm>
            <a:off x="5576935" y="7177636"/>
            <a:ext cx="4024266" cy="38249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>
            <a:defPPr>
              <a:defRPr lang="ko-KR"/>
            </a:defPPr>
            <a:lvl1pPr marL="0" lvl="0" algn="l" defTabSz="914400" rtl="0" eaLnBrk="1" latinLnBrk="1" hangingPunct="0">
              <a:buNone/>
              <a:tabLst/>
              <a:defRPr lang="en-GB" sz="1400" kern="120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altLang="ko-KR" dirty="0"/>
              <a:t>201621571 </a:t>
            </a:r>
            <a:r>
              <a:rPr lang="ko-KR" altLang="en-US" dirty="0"/>
              <a:t>손상진</a:t>
            </a:r>
            <a:endParaRPr lang="en-US" dirty="0"/>
          </a:p>
        </p:txBody>
      </p:sp>
      <p:sp>
        <p:nvSpPr>
          <p:cNvPr id="14" name="Footer Placeholder 1"/>
          <p:cNvSpPr txBox="1">
            <a:spLocks/>
          </p:cNvSpPr>
          <p:nvPr userDrawn="1"/>
        </p:nvSpPr>
        <p:spPr>
          <a:xfrm>
            <a:off x="9513281" y="7177185"/>
            <a:ext cx="423903" cy="38249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>
            <a:defPPr>
              <a:defRPr lang="ko-KR"/>
            </a:defPPr>
            <a:lvl1pPr marL="0" lvl="0" algn="l" defTabSz="914400" rtl="0" eaLnBrk="1" latinLnBrk="1" hangingPunct="0">
              <a:buNone/>
              <a:tabLst/>
              <a:defRPr lang="en-GB" sz="1400" kern="120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1DCC8B8E-3EFC-467B-A220-66825A041409}" type="slidenum">
              <a:rPr lang="en-US" altLang="ko-KR" smtClean="0"/>
              <a:pPr algn="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10138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738" y="503238"/>
            <a:ext cx="3251200" cy="17653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6250" y="1089025"/>
            <a:ext cx="5102225" cy="53721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738" y="2268538"/>
            <a:ext cx="3251200" cy="42005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78097981-CB75-4FE7-A2CC-0CE91C7723CB}" type="slidenum">
              <a:rPr/>
              <a:pPr lvl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22179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738" y="503238"/>
            <a:ext cx="3251200" cy="17653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86250" y="1089025"/>
            <a:ext cx="5102225" cy="5372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738" y="2268538"/>
            <a:ext cx="3251200" cy="42005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98C25B48-367F-4F4A-82C4-B38EBD3C6C32}" type="slidenum">
              <a:rPr/>
              <a:pPr lvl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08739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F5F56AE3-E13A-4660-9A9D-38E9C8208741}" type="slidenum">
              <a:rPr/>
              <a:pPr lvl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97641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99325" y="2460625"/>
            <a:ext cx="2312988" cy="6604000"/>
          </a:xfrm>
        </p:spPr>
        <p:txBody>
          <a:bodyPr vert="eaVert"/>
          <a:lstStyle/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60363" y="2460625"/>
            <a:ext cx="6786562" cy="6604000"/>
          </a:xfrm>
        </p:spPr>
        <p:txBody>
          <a:bodyPr vert="eaVert"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E99725B2-D751-4B23-BF1D-FA27E0D1E1AF}" type="slidenum">
              <a:rPr/>
              <a:pPr lvl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76353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 txBox="1">
            <a:spLocks noGrp="1"/>
          </p:cNvSpPr>
          <p:nvPr>
            <p:ph type="title"/>
          </p:nvPr>
        </p:nvSpPr>
        <p:spPr>
          <a:xfrm>
            <a:off x="396000" y="2461320"/>
            <a:ext cx="9215640" cy="203867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endParaRPr lang="en-GB" altLang="ko-KR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360000" y="4680000"/>
            <a:ext cx="9216000" cy="43848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GB" altLang="ko-KR"/>
          </a:p>
        </p:txBody>
      </p:sp>
      <p:sp>
        <p:nvSpPr>
          <p:cNvPr id="4" name="Footer Placeholder 3"/>
          <p:cNvSpPr txBox="1">
            <a:spLocks noGrp="1"/>
          </p:cNvSpPr>
          <p:nvPr>
            <p:ph type="ftr" sz="quarter" idx="3"/>
          </p:nvPr>
        </p:nvSpPr>
        <p:spPr>
          <a:xfrm>
            <a:off x="3447360" y="6887160"/>
            <a:ext cx="319500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>
            <a:lvl1pPr lvl="0" algn="ctr" rtl="0" hangingPunct="0">
              <a:buNone/>
              <a:tabLst/>
              <a:defRPr lang="en-GB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en-GB"/>
          </a:p>
        </p:txBody>
      </p:sp>
      <p:sp>
        <p:nvSpPr>
          <p:cNvPr id="5" name="Slide Number Placeholder 4"/>
          <p:cNvSpPr txBox="1">
            <a:spLocks noGrp="1"/>
          </p:cNvSpPr>
          <p:nvPr>
            <p:ph type="sldNum" sz="quarter" idx="4"/>
          </p:nvPr>
        </p:nvSpPr>
        <p:spPr>
          <a:xfrm>
            <a:off x="7227360" y="6887160"/>
            <a:ext cx="234828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>
            <a:lvl1pPr lvl="0" algn="r" rtl="0" hangingPunct="0">
              <a:buNone/>
              <a:tabLst/>
              <a:defRPr lang="en-GB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A9391669-FEAD-499F-B203-D1CF812B9801}" type="slidenum">
              <a:rPr/>
              <a:pPr lvl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dt="0"/>
  <p:txStyles>
    <p:titleStyle>
      <a:lvl1pPr algn="ctr" rtl="0" hangingPunct="0">
        <a:lnSpc>
          <a:spcPct val="80000"/>
        </a:lnSpc>
        <a:tabLst/>
        <a:defRPr lang="en-GB" altLang="ko-KR" sz="4800" b="0" i="0" u="none" strike="noStrike" kern="1200">
          <a:ln>
            <a:noFill/>
          </a:ln>
          <a:latin typeface="Arial" pitchFamily="18"/>
          <a:ea typeface="Arial Unicode MS" pitchFamily="2"/>
          <a:cs typeface="Tahoma" pitchFamily="2"/>
        </a:defRPr>
      </a:lvl1pPr>
    </p:titleStyle>
    <p:bodyStyle>
      <a:lvl1pPr algn="ctr" rtl="0" hangingPunct="0">
        <a:spcBef>
          <a:spcPts val="0"/>
        </a:spcBef>
        <a:spcAft>
          <a:spcPts val="1417"/>
        </a:spcAft>
        <a:tabLst/>
        <a:defRPr lang="en-GB" altLang="ko-KR" sz="2600" b="0" i="0" u="none" strike="noStrike" kern="1200">
          <a:ln>
            <a:noFill/>
          </a:ln>
          <a:latin typeface="Arial" pitchFamily="18"/>
          <a:ea typeface="Arial Unicode MS" pitchFamily="2"/>
          <a:cs typeface="Tahoma" pitchFamily="2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ctrTitle"/>
          </p:nvPr>
        </p:nvSpPr>
        <p:spPr>
          <a:xfrm>
            <a:off x="327991" y="1815217"/>
            <a:ext cx="9392479" cy="3110948"/>
          </a:xfrm>
        </p:spPr>
        <p:txBody>
          <a:bodyPr/>
          <a:lstStyle/>
          <a:p>
            <a:pPr lvl="0">
              <a:lnSpc>
                <a:spcPct val="100000"/>
              </a:lnSpc>
            </a:pPr>
            <a:r>
              <a:rPr lang="en-US" altLang="ko-KR" sz="5200" dirty="0">
                <a:solidFill>
                  <a:srgbClr val="0000FF"/>
                </a:solidFill>
              </a:rPr>
              <a:t/>
            </a:r>
            <a:br>
              <a:rPr lang="en-US" altLang="ko-KR" sz="5200" dirty="0">
                <a:solidFill>
                  <a:srgbClr val="0000FF"/>
                </a:solidFill>
              </a:rPr>
            </a:br>
            <a:r>
              <a:rPr lang="en-US" altLang="ko-KR" sz="5200" dirty="0">
                <a:solidFill>
                  <a:srgbClr val="0000FF"/>
                </a:solidFill>
              </a:rPr>
              <a:t/>
            </a:r>
            <a:br>
              <a:rPr lang="en-US" altLang="ko-KR" sz="5200" dirty="0">
                <a:solidFill>
                  <a:srgbClr val="0000FF"/>
                </a:solidFill>
              </a:rPr>
            </a:br>
            <a:r>
              <a:rPr lang="ko-KR" altLang="en-US" sz="6600" dirty="0" err="1">
                <a:solidFill>
                  <a:srgbClr val="0000FF"/>
                </a:solidFill>
              </a:rPr>
              <a:t>기말과제</a:t>
            </a:r>
            <a:r>
              <a:rPr lang="en-US" altLang="ko-KR" sz="5200" dirty="0">
                <a:solidFill>
                  <a:srgbClr val="0000FF"/>
                </a:solidFill>
              </a:rPr>
              <a:t/>
            </a:r>
            <a:br>
              <a:rPr lang="en-US" altLang="ko-KR" sz="5200" dirty="0">
                <a:solidFill>
                  <a:srgbClr val="0000FF"/>
                </a:solidFill>
              </a:rPr>
            </a:br>
            <a:r>
              <a:rPr lang="en-US" altLang="ko-KR" sz="5200" dirty="0">
                <a:solidFill>
                  <a:srgbClr val="0000FF"/>
                </a:solidFill>
              </a:rPr>
              <a:t/>
            </a:r>
            <a:br>
              <a:rPr lang="en-US" altLang="ko-KR" sz="5200" dirty="0">
                <a:solidFill>
                  <a:srgbClr val="0000FF"/>
                </a:solidFill>
              </a:rPr>
            </a:br>
            <a:r>
              <a:rPr lang="ko-KR" altLang="en-US" sz="3200" dirty="0">
                <a:solidFill>
                  <a:srgbClr val="0000FF"/>
                </a:solidFill>
              </a:rPr>
              <a:t>공유메모리를 이용한 파일 배포 및 수집</a:t>
            </a:r>
            <a:endParaRPr lang="en-GB" sz="3200" dirty="0">
              <a:solidFill>
                <a:srgbClr val="0000FF"/>
              </a:solidFill>
            </a:endParaRPr>
          </a:p>
        </p:txBody>
      </p:sp>
      <p:sp>
        <p:nvSpPr>
          <p:cNvPr id="3" name="Text Placeholder 2"/>
          <p:cNvSpPr txBox="1">
            <a:spLocks noGrp="1"/>
          </p:cNvSpPr>
          <p:nvPr>
            <p:ph type="subTitle" idx="1"/>
          </p:nvPr>
        </p:nvSpPr>
        <p:spPr>
          <a:xfrm>
            <a:off x="2009070" y="6197164"/>
            <a:ext cx="6047295" cy="412324"/>
          </a:xfrm>
        </p:spPr>
        <p:txBody>
          <a:bodyPr/>
          <a:lstStyle/>
          <a:p>
            <a:pPr lvl="0"/>
            <a:r>
              <a:rPr lang="en-US" altLang="ko-KR" dirty="0">
                <a:solidFill>
                  <a:srgbClr val="666666"/>
                </a:solidFill>
              </a:rPr>
              <a:t>201621571 </a:t>
            </a:r>
            <a:r>
              <a:rPr lang="ko-KR" altLang="en-US" dirty="0">
                <a:solidFill>
                  <a:srgbClr val="666666"/>
                </a:solidFill>
              </a:rPr>
              <a:t>컴퓨터공학과 손상진</a:t>
            </a:r>
            <a:endParaRPr lang="en-US" altLang="ko-KR" dirty="0">
              <a:solidFill>
                <a:srgbClr val="666666"/>
              </a:solidFill>
            </a:endParaRPr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4294967295"/>
          </p:nvPr>
        </p:nvSpPr>
        <p:spPr>
          <a:xfrm>
            <a:off x="424206" y="99718"/>
            <a:ext cx="9217025" cy="444500"/>
          </a:xfrm>
        </p:spPr>
        <p:txBody>
          <a:bodyPr/>
          <a:lstStyle/>
          <a:p>
            <a:pPr lvl="0"/>
            <a:r>
              <a:rPr lang="en-GB" dirty="0" smtClean="0">
                <a:solidFill>
                  <a:srgbClr val="666666"/>
                </a:solidFill>
                <a:latin typeface="Arial Unicode MS" pitchFamily="50" charset="-127"/>
                <a:ea typeface="Arial Unicode MS" pitchFamily="50" charset="-127"/>
                <a:cs typeface="Arial Unicode MS" pitchFamily="50" charset="-127"/>
              </a:rPr>
              <a:t>2018/12/11 </a:t>
            </a:r>
            <a:r>
              <a:rPr lang="ko-KR" altLang="en-US" dirty="0">
                <a:solidFill>
                  <a:srgbClr val="666666"/>
                </a:solidFill>
                <a:latin typeface="Arial Unicode MS" pitchFamily="50" charset="-127"/>
                <a:ea typeface="Arial Unicode MS" pitchFamily="50" charset="-127"/>
                <a:cs typeface="Arial Unicode MS" pitchFamily="50" charset="-127"/>
              </a:rPr>
              <a:t>오픈소스리눅스프로그래밍</a:t>
            </a:r>
            <a:endParaRPr lang="en-GB" dirty="0">
              <a:solidFill>
                <a:srgbClr val="666666"/>
              </a:solidFill>
              <a:latin typeface="Arial Unicode MS" pitchFamily="50" charset="-127"/>
              <a:ea typeface="Arial Unicode MS" pitchFamily="50" charset="-127"/>
              <a:cs typeface="Arial Unicode MS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목표</a:t>
            </a:r>
            <a:endParaRPr lang="en-US" altLang="ko-KR" dirty="0" smtClean="0"/>
          </a:p>
          <a:p>
            <a:r>
              <a:rPr lang="ko-KR" altLang="en-US" dirty="0" smtClean="0"/>
              <a:t>적용 기술</a:t>
            </a:r>
            <a:endParaRPr lang="en-US" altLang="ko-KR" dirty="0"/>
          </a:p>
          <a:p>
            <a:r>
              <a:rPr lang="ko-KR" altLang="en-US" dirty="0" err="1"/>
              <a:t>아키텍쳐</a:t>
            </a:r>
            <a:endParaRPr lang="en-US" altLang="ko-KR" dirty="0"/>
          </a:p>
          <a:p>
            <a:r>
              <a:rPr lang="ko-KR" altLang="en-US" dirty="0" smtClean="0"/>
              <a:t>기능</a:t>
            </a:r>
            <a:endParaRPr lang="en-US" altLang="ko-KR" dirty="0"/>
          </a:p>
          <a:p>
            <a:r>
              <a:rPr lang="ko-KR" altLang="en-US" dirty="0"/>
              <a:t>동작 방식</a:t>
            </a:r>
            <a:endParaRPr lang="en-US" altLang="ko-K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목차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687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파일 배포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각 클라이언트에게 </a:t>
            </a:r>
            <a:r>
              <a:rPr lang="ko-KR" altLang="en-US" dirty="0"/>
              <a:t>동일한 파일을 간단하게 전송</a:t>
            </a:r>
            <a:endParaRPr lang="en-US" altLang="ko-KR" dirty="0"/>
          </a:p>
          <a:p>
            <a:pPr lvl="1"/>
            <a:endParaRPr lang="en-US" altLang="ko-KR" dirty="0" smtClean="0"/>
          </a:p>
          <a:p>
            <a:pPr lvl="1"/>
            <a:endParaRPr lang="en-US" altLang="ko-KR" dirty="0"/>
          </a:p>
          <a:p>
            <a:pPr lvl="1"/>
            <a:endParaRPr lang="en-US" altLang="ko-KR" dirty="0" smtClean="0"/>
          </a:p>
          <a:p>
            <a:endParaRPr lang="en-US" altLang="ko-KR" sz="900" dirty="0" smtClean="0"/>
          </a:p>
          <a:p>
            <a:r>
              <a:rPr lang="ko-KR" altLang="en-US" dirty="0" smtClean="0"/>
              <a:t>파일 수집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클라이언트들의 </a:t>
            </a:r>
            <a:r>
              <a:rPr lang="ko-KR" altLang="en-US" dirty="0" smtClean="0"/>
              <a:t>파일을 수집</a:t>
            </a:r>
            <a:endParaRPr lang="en-US" altLang="ko-K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목표</a:t>
            </a:r>
            <a:endParaRPr 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3476" y="2332247"/>
            <a:ext cx="3835786" cy="1972501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3476" y="5104496"/>
            <a:ext cx="4118491" cy="2117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41459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err="1" smtClean="0"/>
              <a:t>공유메모리</a:t>
            </a:r>
            <a:endParaRPr lang="en-US" altLang="ko-KR" dirty="0" smtClean="0"/>
          </a:p>
          <a:p>
            <a:pPr lvl="1"/>
            <a:r>
              <a:rPr lang="ko-KR" altLang="en-US" dirty="0"/>
              <a:t>프로세스간 파일 전달을 위해 사용할 기술</a:t>
            </a:r>
            <a:endParaRPr lang="en-US" altLang="ko-KR" dirty="0"/>
          </a:p>
          <a:p>
            <a:pPr lvl="1"/>
            <a:r>
              <a:rPr lang="en-US" altLang="ko-KR" dirty="0" err="1"/>
              <a:t>IPC</a:t>
            </a:r>
            <a:r>
              <a:rPr lang="ko-KR" altLang="en-US" dirty="0"/>
              <a:t>중 가장 빠른 </a:t>
            </a:r>
            <a:r>
              <a:rPr lang="ko-KR" altLang="en-US" dirty="0" err="1"/>
              <a:t>수행속도</a:t>
            </a:r>
            <a:endParaRPr lang="en-US" altLang="ko-KR" dirty="0"/>
          </a:p>
          <a:p>
            <a:pPr lvl="2"/>
            <a:r>
              <a:rPr lang="ko-KR" altLang="en-US" dirty="0"/>
              <a:t>하나의 메모리를 공유해서 접근하기 때문에</a:t>
            </a:r>
            <a:r>
              <a:rPr lang="en-US" altLang="ko-KR" dirty="0"/>
              <a:t>, </a:t>
            </a:r>
            <a:r>
              <a:rPr lang="ko-KR" altLang="en-US" dirty="0"/>
              <a:t>데이터 복사와 같은 불필요한 오버헤드가 발생하지 않음</a:t>
            </a:r>
            <a:endParaRPr lang="en-US" altLang="ko-KR" dirty="0"/>
          </a:p>
          <a:p>
            <a:pPr lvl="1"/>
            <a:r>
              <a:rPr lang="ko-KR" altLang="en-US" dirty="0"/>
              <a:t>여러 프로세스가 동시 접근 가능</a:t>
            </a:r>
            <a:endParaRPr lang="en-US" altLang="ko-KR" dirty="0"/>
          </a:p>
          <a:p>
            <a:pPr lvl="1"/>
            <a:r>
              <a:rPr lang="ko-KR" altLang="en-US" dirty="0"/>
              <a:t>기본으로 설정된 최대 공유메모리의 크기가 큼</a:t>
            </a:r>
            <a:endParaRPr lang="en-US" altLang="ko-KR" dirty="0"/>
          </a:p>
          <a:p>
            <a:pPr lvl="1"/>
            <a:endParaRPr lang="en-US" altLang="ko-K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적용 기술</a:t>
            </a:r>
            <a:endParaRPr 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4021" y="4479802"/>
            <a:ext cx="3312689" cy="2543488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844021" y="5751546"/>
            <a:ext cx="3246649" cy="1676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90568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 marL="226800" indent="0">
              <a:buNone/>
            </a:pPr>
            <a:endParaRPr lang="en-US" altLang="ko-K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아키텍처</a:t>
            </a:r>
            <a:endParaRPr lang="en-US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0985" y="1748671"/>
            <a:ext cx="7837377" cy="5282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0568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 marL="226800" indent="0">
              <a:buNone/>
            </a:pPr>
            <a:r>
              <a:rPr lang="ko-KR" altLang="en-US" sz="2800" dirty="0"/>
              <a:t>① 파일 배포</a:t>
            </a:r>
            <a:endParaRPr lang="en-US" altLang="ko-KR" sz="2800" dirty="0" smtClean="0"/>
          </a:p>
          <a:p>
            <a:pPr lvl="1"/>
            <a:r>
              <a:rPr lang="ko-KR" altLang="en-US" sz="2400" dirty="0" smtClean="0"/>
              <a:t>파일을 각 클라이언트에게 배포</a:t>
            </a:r>
            <a:endParaRPr lang="en-US" altLang="ko-KR" sz="2400" dirty="0"/>
          </a:p>
          <a:p>
            <a:pPr lvl="2"/>
            <a:r>
              <a:rPr lang="en-US" altLang="ko-KR" sz="1600" dirty="0" smtClean="0"/>
              <a:t>master</a:t>
            </a:r>
            <a:r>
              <a:rPr lang="ko-KR" altLang="en-US" sz="1600" dirty="0" smtClean="0"/>
              <a:t>의 데이터를 공유메모리에 전달</a:t>
            </a:r>
            <a:endParaRPr lang="en-US" altLang="ko-KR" sz="1600" dirty="0" smtClean="0"/>
          </a:p>
          <a:p>
            <a:pPr lvl="2"/>
            <a:r>
              <a:rPr lang="en-US" altLang="ko-KR" sz="1600" dirty="0" smtClean="0"/>
              <a:t>client</a:t>
            </a:r>
            <a:r>
              <a:rPr lang="ko-KR" altLang="en-US" sz="1600" dirty="0" smtClean="0"/>
              <a:t>에서 공유메모리에 접근하여 파일을 가져옴</a:t>
            </a:r>
            <a:endParaRPr lang="en-US" altLang="ko-KR" sz="1600" dirty="0"/>
          </a:p>
          <a:p>
            <a:pPr marL="226800" indent="0">
              <a:buNone/>
            </a:pPr>
            <a:endParaRPr lang="en-US" altLang="ko-KR" sz="2800" dirty="0"/>
          </a:p>
          <a:p>
            <a:pPr marL="226800" indent="0">
              <a:buNone/>
            </a:pPr>
            <a:r>
              <a:rPr lang="ko-KR" altLang="en-US" sz="2800" dirty="0"/>
              <a:t>② </a:t>
            </a:r>
            <a:r>
              <a:rPr lang="ko-KR" altLang="en-US" sz="2800" dirty="0" smtClean="0"/>
              <a:t>파일 수집</a:t>
            </a:r>
            <a:endParaRPr lang="en-US" altLang="ko-KR" sz="2800" dirty="0" smtClean="0"/>
          </a:p>
          <a:p>
            <a:pPr lvl="1"/>
            <a:r>
              <a:rPr lang="ko-KR" altLang="en-US" sz="2400" dirty="0" smtClean="0"/>
              <a:t>각 클라이언트의 파일을 수집</a:t>
            </a:r>
            <a:endParaRPr lang="en-US" altLang="ko-KR" sz="2400" dirty="0" smtClean="0"/>
          </a:p>
          <a:p>
            <a:pPr lvl="2"/>
            <a:r>
              <a:rPr lang="en-US" altLang="ko-KR" sz="1600" dirty="0" smtClean="0"/>
              <a:t>master</a:t>
            </a:r>
            <a:r>
              <a:rPr lang="ko-KR" altLang="en-US" sz="1600" dirty="0" smtClean="0"/>
              <a:t>의 수신 대기</a:t>
            </a:r>
            <a:endParaRPr lang="en-US" altLang="ko-KR" sz="1600" dirty="0" smtClean="0"/>
          </a:p>
          <a:p>
            <a:pPr lvl="2"/>
            <a:r>
              <a:rPr lang="ko-KR" altLang="en-US" sz="1600" dirty="0" smtClean="0"/>
              <a:t>각 </a:t>
            </a:r>
            <a:r>
              <a:rPr lang="en-US" altLang="ko-KR" sz="1600" dirty="0" smtClean="0"/>
              <a:t>client</a:t>
            </a:r>
            <a:r>
              <a:rPr lang="ko-KR" altLang="en-US" sz="1600" dirty="0" smtClean="0"/>
              <a:t>의 데이터를 공유메모리에 전달</a:t>
            </a:r>
            <a:endParaRPr lang="en-US" altLang="ko-KR" sz="1600" dirty="0" smtClean="0"/>
          </a:p>
          <a:p>
            <a:pPr lvl="2"/>
            <a:r>
              <a:rPr lang="en-US" altLang="ko-KR" sz="1600" dirty="0" smtClean="0"/>
              <a:t>master</a:t>
            </a:r>
            <a:r>
              <a:rPr lang="ko-KR" altLang="en-US" sz="1600" dirty="0" smtClean="0"/>
              <a:t>가 지정한 만큼의 </a:t>
            </a:r>
            <a:r>
              <a:rPr lang="en-US" altLang="ko-KR" sz="1600" dirty="0" smtClean="0"/>
              <a:t>client </a:t>
            </a:r>
            <a:r>
              <a:rPr lang="ko-KR" altLang="en-US" sz="1600" dirty="0" smtClean="0"/>
              <a:t>작업 진행</a:t>
            </a:r>
            <a:endParaRPr lang="en-US" altLang="ko-KR" sz="1600" dirty="0" smtClean="0"/>
          </a:p>
          <a:p>
            <a:pPr lvl="2"/>
            <a:r>
              <a:rPr lang="en-US" altLang="ko-KR" sz="1600" dirty="0" smtClean="0"/>
              <a:t>client</a:t>
            </a:r>
            <a:r>
              <a:rPr lang="ko-KR" altLang="en-US" sz="1600" dirty="0" smtClean="0"/>
              <a:t>의 작업이 완료되면</a:t>
            </a:r>
            <a:r>
              <a:rPr lang="en-US" altLang="ko-KR" sz="1600" dirty="0" smtClean="0"/>
              <a:t>, master</a:t>
            </a:r>
            <a:r>
              <a:rPr lang="ko-KR" altLang="en-US" sz="1600" dirty="0" smtClean="0"/>
              <a:t>에서 공유메모리에</a:t>
            </a:r>
            <a:r>
              <a:rPr lang="en-US" altLang="ko-KR" sz="1600" dirty="0" smtClean="0"/>
              <a:t/>
            </a:r>
            <a:br>
              <a:rPr lang="en-US" altLang="ko-KR" sz="1600" dirty="0" smtClean="0"/>
            </a:br>
            <a:r>
              <a:rPr lang="ko-KR" altLang="en-US" sz="1600" dirty="0" smtClean="0"/>
              <a:t>접근하여 파일을 가져옴 </a:t>
            </a:r>
            <a:endParaRPr lang="en-US" altLang="ko-KR" sz="1600" dirty="0"/>
          </a:p>
          <a:p>
            <a:pPr marL="226800" indent="0">
              <a:buNone/>
            </a:pPr>
            <a:endParaRPr lang="en-US" altLang="ko-KR" dirty="0" smtClean="0"/>
          </a:p>
          <a:p>
            <a:endParaRPr lang="en-US" altLang="ko-KR" dirty="0"/>
          </a:p>
          <a:p>
            <a:pPr lvl="1"/>
            <a:endParaRPr lang="en-US" altLang="ko-K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기능</a:t>
            </a:r>
            <a:endParaRPr lang="en-US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7826" y="1316936"/>
            <a:ext cx="4149745" cy="2796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47232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동작방식</a:t>
            </a:r>
            <a:endParaRPr lang="en-US" dirty="0"/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5718896"/>
              </p:ext>
            </p:extLst>
          </p:nvPr>
        </p:nvGraphicFramePr>
        <p:xfrm>
          <a:off x="6450617" y="1584268"/>
          <a:ext cx="3327400" cy="195651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78627">
                  <a:extLst>
                    <a:ext uri="{9D8B030D-6E8A-4147-A177-3AD203B41FA5}">
                      <a16:colId xmlns:a16="http://schemas.microsoft.com/office/drawing/2014/main" val="4153108782"/>
                    </a:ext>
                  </a:extLst>
                </a:gridCol>
                <a:gridCol w="1848773">
                  <a:extLst>
                    <a:ext uri="{9D8B030D-6E8A-4147-A177-3AD203B41FA5}">
                      <a16:colId xmlns:a16="http://schemas.microsoft.com/office/drawing/2014/main" val="2468330667"/>
                    </a:ext>
                  </a:extLst>
                </a:gridCol>
              </a:tblGrid>
              <a:tr h="20085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dirty="0"/>
                        <a:t>변수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dirty="0"/>
                        <a:t>설명</a:t>
                      </a: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8956968"/>
                  </a:ext>
                </a:extLst>
              </a:tr>
              <a:tr h="284971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700" dirty="0"/>
                        <a:t>unsigned</a:t>
                      </a:r>
                      <a:r>
                        <a:rPr lang="en-US" altLang="ko-KR" sz="700" baseline="0" dirty="0"/>
                        <a:t> </a:t>
                      </a:r>
                      <a:r>
                        <a:rPr lang="en-US" altLang="ko-KR" sz="700" dirty="0" err="1"/>
                        <a:t>int</a:t>
                      </a:r>
                      <a:r>
                        <a:rPr lang="en-US" altLang="ko-KR" sz="700" dirty="0"/>
                        <a:t> </a:t>
                      </a:r>
                      <a:r>
                        <a:rPr lang="en-US" altLang="ko-KR" sz="700" dirty="0" err="1"/>
                        <a:t>client_count</a:t>
                      </a:r>
                      <a:endParaRPr lang="ko-KR" altLang="en-US" sz="7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700" dirty="0"/>
                        <a:t>클라이언트 수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40333752"/>
                  </a:ext>
                </a:extLst>
              </a:tr>
              <a:tr h="33081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700" dirty="0"/>
                        <a:t>unsigned</a:t>
                      </a:r>
                      <a:r>
                        <a:rPr lang="en-US" altLang="ko-KR" sz="700" baseline="0" dirty="0"/>
                        <a:t> </a:t>
                      </a:r>
                      <a:r>
                        <a:rPr lang="en-US" altLang="ko-KR" sz="700" dirty="0" err="1"/>
                        <a:t>int</a:t>
                      </a:r>
                      <a:r>
                        <a:rPr lang="en-US" altLang="ko-KR" sz="700" dirty="0"/>
                        <a:t> </a:t>
                      </a:r>
                      <a:r>
                        <a:rPr lang="en-US" altLang="ko-KR" sz="700" dirty="0" err="1"/>
                        <a:t>client_finished</a:t>
                      </a:r>
                      <a:endParaRPr lang="ko-KR" altLang="en-US" sz="7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700" dirty="0"/>
                        <a:t>완료된 클라이언트 수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94156808"/>
                  </a:ext>
                </a:extLst>
              </a:tr>
              <a:tr h="284971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700" dirty="0" smtClean="0"/>
                        <a:t>unsigned </a:t>
                      </a:r>
                      <a:r>
                        <a:rPr lang="en-US" altLang="ko-KR" sz="700" dirty="0" err="1" smtClean="0"/>
                        <a:t>int</a:t>
                      </a:r>
                      <a:r>
                        <a:rPr lang="en-US" altLang="ko-KR" sz="700" dirty="0" smtClean="0"/>
                        <a:t> </a:t>
                      </a:r>
                      <a:r>
                        <a:rPr lang="en-US" altLang="ko-KR" sz="700" dirty="0" err="1"/>
                        <a:t>client_status</a:t>
                      </a:r>
                      <a:endParaRPr lang="ko-KR" altLang="en-US" sz="7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700" dirty="0"/>
                        <a:t>클라이언트 상태</a:t>
                      </a:r>
                      <a:r>
                        <a:rPr lang="en-US" altLang="ko-KR" sz="700" dirty="0"/>
                        <a:t>(</a:t>
                      </a:r>
                      <a:r>
                        <a:rPr lang="ko-KR" altLang="en-US" sz="700" dirty="0" err="1"/>
                        <a:t>전송완료</a:t>
                      </a:r>
                      <a:r>
                        <a:rPr lang="en-US" altLang="ko-KR" sz="700" dirty="0"/>
                        <a:t>, </a:t>
                      </a:r>
                      <a:r>
                        <a:rPr lang="ko-KR" altLang="en-US" sz="700" dirty="0" err="1"/>
                        <a:t>전송중</a:t>
                      </a:r>
                      <a:r>
                        <a:rPr lang="en-US" altLang="ko-KR" sz="700" dirty="0"/>
                        <a:t>)</a:t>
                      </a:r>
                      <a:endParaRPr lang="ko-KR" altLang="en-US" sz="7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84692232"/>
                  </a:ext>
                </a:extLst>
              </a:tr>
              <a:tr h="284971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700" dirty="0" smtClean="0"/>
                        <a:t>unsigned </a:t>
                      </a:r>
                      <a:r>
                        <a:rPr lang="en-US" altLang="ko-KR" sz="700" dirty="0" err="1" smtClean="0"/>
                        <a:t>int</a:t>
                      </a:r>
                      <a:r>
                        <a:rPr lang="en-US" altLang="ko-KR" sz="700" dirty="0" smtClean="0"/>
                        <a:t> </a:t>
                      </a:r>
                      <a:r>
                        <a:rPr lang="en-US" altLang="ko-KR" sz="700" dirty="0" err="1" smtClean="0"/>
                        <a:t>file_time</a:t>
                      </a:r>
                      <a:endParaRPr lang="ko-KR" altLang="en-US" sz="7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700" dirty="0"/>
                        <a:t>파일을 올린 시간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408174"/>
                  </a:ext>
                </a:extLst>
              </a:tr>
              <a:tr h="284971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700" dirty="0" smtClean="0"/>
                        <a:t>unsigned </a:t>
                      </a:r>
                      <a:r>
                        <a:rPr lang="en-US" altLang="ko-KR" sz="700" dirty="0" err="1" smtClean="0"/>
                        <a:t>int</a:t>
                      </a:r>
                      <a:r>
                        <a:rPr lang="en-US" altLang="ko-KR" sz="700" dirty="0" smtClean="0"/>
                        <a:t> </a:t>
                      </a:r>
                      <a:r>
                        <a:rPr lang="en-US" altLang="ko-KR" sz="700" dirty="0" err="1" smtClean="0"/>
                        <a:t>file_size</a:t>
                      </a:r>
                      <a:endParaRPr lang="ko-KR" altLang="en-US" sz="7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700" dirty="0"/>
                        <a:t>파일의 크기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91531096"/>
                  </a:ext>
                </a:extLst>
              </a:tr>
              <a:tr h="284971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700" dirty="0" smtClean="0"/>
                        <a:t>char *</a:t>
                      </a:r>
                      <a:r>
                        <a:rPr lang="en-US" altLang="ko-KR" sz="700" dirty="0" err="1" smtClean="0"/>
                        <a:t>file_data</a:t>
                      </a:r>
                      <a:endParaRPr lang="ko-KR" altLang="en-US" sz="7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700" dirty="0"/>
                        <a:t>파일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86195994"/>
                  </a:ext>
                </a:extLst>
              </a:tr>
            </a:tbl>
          </a:graphicData>
        </a:graphic>
      </p:graphicFrame>
      <p:pic>
        <p:nvPicPr>
          <p:cNvPr id="11" name="그림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7386" y="1584268"/>
            <a:ext cx="3661723" cy="5451533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33979" y="1584268"/>
            <a:ext cx="3495468" cy="5445191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6249005" y="1187450"/>
            <a:ext cx="35290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400" smtClean="0"/>
              <a:t>공유메모리에 삽입될 데이터</a:t>
            </a:r>
            <a:endParaRPr lang="ko-KR" altLang="en-US" sz="1400"/>
          </a:p>
        </p:txBody>
      </p:sp>
    </p:spTree>
    <p:extLst>
      <p:ext uri="{BB962C8B-B14F-4D97-AF65-F5344CB8AC3E}">
        <p14:creationId xmlns:p14="http://schemas.microsoft.com/office/powerpoint/2010/main" val="1783073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327991" y="1815217"/>
            <a:ext cx="9392479" cy="311094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>
            <a:lvl1pPr algn="ctr" rtl="0" hangingPunct="0">
              <a:lnSpc>
                <a:spcPct val="80000"/>
              </a:lnSpc>
              <a:tabLst/>
              <a:defRPr lang="en-GB" altLang="ko-KR" sz="4800" b="0" i="0" u="none" strike="noStrike" kern="120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18"/>
                <a:ea typeface="Arial Unicode MS" pitchFamily="2"/>
                <a:cs typeface="Tahoma" pitchFamily="2"/>
              </a:defRPr>
            </a:lvl1pPr>
          </a:lstStyle>
          <a:p>
            <a:pPr latinLnBrk="0">
              <a:lnSpc>
                <a:spcPct val="100000"/>
              </a:lnSpc>
            </a:pPr>
            <a:r>
              <a:rPr lang="ko-KR" altLang="en-US" sz="5200" dirty="0" smtClean="0">
                <a:solidFill>
                  <a:srgbClr val="0000FF"/>
                </a:solidFill>
              </a:rPr>
              <a:t/>
            </a:r>
            <a:br>
              <a:rPr lang="ko-KR" altLang="en-US" sz="5200" dirty="0" smtClean="0">
                <a:solidFill>
                  <a:srgbClr val="0000FF"/>
                </a:solidFill>
              </a:rPr>
            </a:br>
            <a:r>
              <a:rPr lang="ko-KR" altLang="en-US" sz="6600" dirty="0" smtClean="0">
                <a:solidFill>
                  <a:srgbClr val="0000FF"/>
                </a:solidFill>
              </a:rPr>
              <a:t>감사합니다</a:t>
            </a:r>
            <a:endParaRPr lang="ko-KR" altLang="en-US" sz="32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896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17322</TotalTime>
  <Words>161</Words>
  <Application>Microsoft Office PowerPoint</Application>
  <PresentationFormat>사용자 지정</PresentationFormat>
  <Paragraphs>58</Paragraphs>
  <Slides>8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4" baseType="lpstr">
      <vt:lpstr>Arial Unicode MS</vt:lpstr>
      <vt:lpstr>맑은 고딕</vt:lpstr>
      <vt:lpstr>Arial</vt:lpstr>
      <vt:lpstr>Tahoma</vt:lpstr>
      <vt:lpstr>Times New Roman</vt:lpstr>
      <vt:lpstr>Title</vt:lpstr>
      <vt:lpstr>  기말과제  공유메모리를 이용한 파일 배포 및 수집</vt:lpstr>
      <vt:lpstr>목차</vt:lpstr>
      <vt:lpstr>목표</vt:lpstr>
      <vt:lpstr>적용 기술</vt:lpstr>
      <vt:lpstr>아키텍처</vt:lpstr>
      <vt:lpstr>기능</vt:lpstr>
      <vt:lpstr>동작방식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kick-off</dc:title>
  <dc:creator>Jong-Hyouk Lee</dc:creator>
  <cp:lastModifiedBy>손 상진</cp:lastModifiedBy>
  <cp:revision>1288</cp:revision>
  <cp:lastPrinted>2014-10-27T01:39:50Z</cp:lastPrinted>
  <dcterms:created xsi:type="dcterms:W3CDTF">2014-03-24T00:17:57Z</dcterms:created>
  <dcterms:modified xsi:type="dcterms:W3CDTF">2018-12-11T13:05:37Z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소유자">
    <vt:lpwstr>Jong-Hyouk</vt:lpwstr>
  </property>
</Properties>
</file>