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5" r:id="rId5"/>
    <p:sldId id="282" r:id="rId6"/>
    <p:sldId id="279" r:id="rId7"/>
    <p:sldId id="280" r:id="rId8"/>
    <p:sldId id="281" r:id="rId9"/>
    <p:sldId id="283" r:id="rId10"/>
    <p:sldId id="260" r:id="rId1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B9EDA-23C3-4822-BEA4-C467D6D7A817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6277C-7223-4AD9-B7C4-C3E96BA0096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303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5C451-1C58-4437-AAD4-4C6A3DD757FA}" type="datetimeFigureOut">
              <a:rPr lang="ko-KR" altLang="en-US" smtClean="0"/>
              <a:t>2018-12-17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A0164-F8C1-44FB-AB5A-4922FEBCFC1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>
                <a:latin typeface="HY엽서M" panose="02030600000101010101" pitchFamily="18" charset="-127"/>
                <a:ea typeface="HY엽서M" panose="02030600000101010101" pitchFamily="18" charset="-127"/>
              </a:rPr>
              <a:t>Unreal Engine</a:t>
            </a:r>
            <a:r>
              <a:rPr lang="ko-KR" altLang="en-US" dirty="0">
                <a:latin typeface="HY엽서M" panose="02030600000101010101" pitchFamily="18" charset="-127"/>
                <a:ea typeface="HY엽서M" panose="02030600000101010101" pitchFamily="18" charset="-127"/>
              </a:rPr>
              <a:t>을 이용한</a:t>
            </a:r>
            <a:br>
              <a:rPr lang="en-US" altLang="ko-KR" dirty="0">
                <a:latin typeface="HY엽서M" panose="02030600000101010101" pitchFamily="18" charset="-127"/>
                <a:ea typeface="HY엽서M" panose="02030600000101010101" pitchFamily="18" charset="-127"/>
              </a:rPr>
            </a:br>
            <a:r>
              <a:rPr lang="ko-KR" altLang="en-US" dirty="0">
                <a:latin typeface="HY엽서M" panose="02030600000101010101" pitchFamily="18" charset="-127"/>
                <a:ea typeface="HY엽서M" panose="02030600000101010101" pitchFamily="18" charset="-127"/>
              </a:rPr>
              <a:t>방 탈출 게임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87624" y="3861048"/>
            <a:ext cx="6400800" cy="2160240"/>
          </a:xfrm>
        </p:spPr>
        <p:txBody>
          <a:bodyPr>
            <a:normAutofit fontScale="92500" lnSpcReduction="20000"/>
          </a:bodyPr>
          <a:lstStyle/>
          <a:p>
            <a:pPr algn="r"/>
            <a:endParaRPr lang="en-US" altLang="ko-KR" sz="1800" dirty="0"/>
          </a:p>
          <a:p>
            <a:r>
              <a:rPr lang="en-US" altLang="ko-KR" sz="2800" dirty="0">
                <a:solidFill>
                  <a:schemeClr val="tx1"/>
                </a:solidFill>
                <a:latin typeface="Agency FB" panose="020B0503020202020204" pitchFamily="34" charset="0"/>
              </a:rPr>
              <a:t>-Escaper-</a:t>
            </a:r>
          </a:p>
          <a:p>
            <a:pPr algn="r"/>
            <a:endParaRPr lang="en-US" altLang="ko-KR" sz="18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r"/>
            <a:r>
              <a:rPr lang="ko-KR" altLang="en-US" sz="1800" dirty="0">
                <a:solidFill>
                  <a:schemeClr val="tx1"/>
                </a:solidFill>
                <a:latin typeface="Agency FB" panose="020B0503020202020204" pitchFamily="34" charset="0"/>
              </a:rPr>
              <a:t>지도 교수 </a:t>
            </a:r>
            <a:r>
              <a:rPr lang="en-US" altLang="ko-KR" sz="1800" dirty="0">
                <a:solidFill>
                  <a:schemeClr val="tx1"/>
                </a:solidFill>
                <a:latin typeface="Agency FB" panose="020B0503020202020204" pitchFamily="34" charset="0"/>
              </a:rPr>
              <a:t>: </a:t>
            </a:r>
            <a:r>
              <a:rPr lang="ko-KR" altLang="en-US" sz="1800" dirty="0">
                <a:solidFill>
                  <a:schemeClr val="tx1"/>
                </a:solidFill>
                <a:latin typeface="Agency FB" panose="020B0503020202020204" pitchFamily="34" charset="0"/>
              </a:rPr>
              <a:t>이종혁 교수님</a:t>
            </a:r>
            <a:endParaRPr lang="en-US" altLang="ko-KR" sz="18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r"/>
            <a:endParaRPr lang="en-US" altLang="ko-KR" sz="18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r"/>
            <a:r>
              <a:rPr lang="ko-KR" altLang="en-US" sz="1800" dirty="0">
                <a:solidFill>
                  <a:schemeClr val="tx1"/>
                </a:solidFill>
                <a:latin typeface="Agency FB" panose="020B0503020202020204" pitchFamily="34" charset="0"/>
              </a:rPr>
              <a:t>팀장 </a:t>
            </a:r>
            <a:r>
              <a:rPr lang="en-US" altLang="ko-KR" sz="1800" dirty="0">
                <a:solidFill>
                  <a:schemeClr val="tx1"/>
                </a:solidFill>
                <a:latin typeface="Agency FB" panose="020B0503020202020204" pitchFamily="34" charset="0"/>
              </a:rPr>
              <a:t>: 201021326 </a:t>
            </a:r>
            <a:r>
              <a:rPr lang="ko-KR" altLang="en-US" sz="1800" dirty="0">
                <a:solidFill>
                  <a:schemeClr val="tx1"/>
                </a:solidFill>
                <a:latin typeface="Agency FB" panose="020B0503020202020204" pitchFamily="34" charset="0"/>
              </a:rPr>
              <a:t>김동수</a:t>
            </a:r>
            <a:endParaRPr lang="en-US" altLang="ko-KR" sz="1800" dirty="0">
              <a:solidFill>
                <a:schemeClr val="tx1"/>
              </a:solidFill>
              <a:latin typeface="Agency FB" panose="020B0503020202020204" pitchFamily="34" charset="0"/>
            </a:endParaRPr>
          </a:p>
          <a:p>
            <a:pPr algn="r"/>
            <a:r>
              <a:rPr lang="ko-KR" altLang="en-US" sz="1800" dirty="0">
                <a:solidFill>
                  <a:schemeClr val="tx1"/>
                </a:solidFill>
                <a:latin typeface="Agency FB" panose="020B0503020202020204" pitchFamily="34" charset="0"/>
              </a:rPr>
              <a:t>팀원 </a:t>
            </a:r>
            <a:r>
              <a:rPr lang="en-US" altLang="ko-KR" sz="1800" dirty="0">
                <a:solidFill>
                  <a:schemeClr val="tx1"/>
                </a:solidFill>
                <a:latin typeface="Agency FB" panose="020B0503020202020204" pitchFamily="34" charset="0"/>
              </a:rPr>
              <a:t>: 201221732 </a:t>
            </a:r>
            <a:r>
              <a:rPr lang="ko-KR" altLang="en-US" sz="1800" dirty="0">
                <a:solidFill>
                  <a:schemeClr val="tx1"/>
                </a:solidFill>
                <a:latin typeface="Agency FB" panose="020B0503020202020204" pitchFamily="34" charset="0"/>
              </a:rPr>
              <a:t>박성민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79712" y="1484784"/>
            <a:ext cx="5040560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목차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619672" y="2624445"/>
            <a:ext cx="5976664" cy="2841179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ko-KR" altLang="en-US" sz="2800" dirty="0">
                <a:latin typeface="Agency FB" panose="020B0503020202020204" pitchFamily="34" charset="0"/>
              </a:rPr>
              <a:t>프로젝트 소개</a:t>
            </a:r>
            <a:endParaRPr lang="en-US" altLang="ko-KR" sz="2800" dirty="0">
              <a:latin typeface="Agency FB" panose="020B0503020202020204" pitchFamily="34" charset="0"/>
            </a:endParaRPr>
          </a:p>
          <a:p>
            <a:pPr marL="514350" indent="-514350">
              <a:buAutoNum type="arabicPeriod"/>
            </a:pPr>
            <a:endParaRPr lang="en-US" altLang="ko-KR" sz="2800" dirty="0">
              <a:latin typeface="Agency FB" panose="020B0503020202020204" pitchFamily="34" charset="0"/>
            </a:endParaRPr>
          </a:p>
          <a:p>
            <a:pPr marL="514350" indent="-514350">
              <a:buAutoNum type="arabicPeriod"/>
            </a:pPr>
            <a:r>
              <a:rPr lang="ko-KR" altLang="en-US" sz="2800" dirty="0">
                <a:latin typeface="Agency FB" panose="020B0503020202020204" pitchFamily="34" charset="0"/>
              </a:rPr>
              <a:t>보완</a:t>
            </a:r>
            <a:endParaRPr lang="en-US" altLang="ko-KR" sz="2800" dirty="0">
              <a:latin typeface="Agency FB" panose="020B0503020202020204" pitchFamily="34" charset="0"/>
            </a:endParaRPr>
          </a:p>
          <a:p>
            <a:pPr marL="514350" indent="-514350">
              <a:buAutoNum type="arabicPeriod"/>
            </a:pPr>
            <a:endParaRPr lang="en-US" altLang="ko-KR" sz="2800" dirty="0">
              <a:latin typeface="Agency FB" panose="020B0503020202020204" pitchFamily="34" charset="0"/>
            </a:endParaRPr>
          </a:p>
          <a:p>
            <a:pPr marL="514350" indent="-514350">
              <a:buAutoNum type="arabicPeriod"/>
            </a:pPr>
            <a:r>
              <a:rPr lang="ko-KR" altLang="en-US" sz="2800" dirty="0">
                <a:latin typeface="Agency FB" panose="020B0503020202020204" pitchFamily="34" charset="0"/>
              </a:rPr>
              <a:t>프로젝트 기술 내용</a:t>
            </a:r>
            <a:endParaRPr lang="en-US" altLang="ko-KR" sz="2800" dirty="0">
              <a:latin typeface="Agency FB" panose="020B0503020202020204" pitchFamily="34" charset="0"/>
            </a:endParaRPr>
          </a:p>
          <a:p>
            <a:pPr marL="514350" indent="-514350">
              <a:buAutoNum type="arabicPeriod"/>
            </a:pPr>
            <a:endParaRPr lang="en-US" altLang="ko-KR" sz="28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ko-KR" altLang="en-US" sz="28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1.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프로젝트 소개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>
                <a:latin typeface="Agency FB" panose="020B0503020202020204" pitchFamily="34" charset="0"/>
              </a:rPr>
              <a:t>개발 동기</a:t>
            </a: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- </a:t>
            </a:r>
            <a:r>
              <a:rPr lang="ko-KR" altLang="en-US" sz="2000" dirty="0">
                <a:latin typeface="Agency FB" panose="020B0503020202020204" pitchFamily="34" charset="0"/>
              </a:rPr>
              <a:t>스마트폰의 방 탈출 게임</a:t>
            </a:r>
            <a:r>
              <a:rPr lang="en-US" altLang="ko-KR" sz="2000" dirty="0">
                <a:latin typeface="Agency FB" panose="020B0503020202020204" pitchFamily="34" charset="0"/>
              </a:rPr>
              <a:t>, </a:t>
            </a:r>
            <a:r>
              <a:rPr lang="ko-KR" altLang="en-US" sz="2000" dirty="0">
                <a:latin typeface="Agency FB" panose="020B0503020202020204" pitchFamily="34" charset="0"/>
              </a:rPr>
              <a:t>방 탈출 카페</a:t>
            </a:r>
            <a:r>
              <a:rPr lang="en-US" altLang="ko-KR" sz="2000" dirty="0">
                <a:latin typeface="Agency FB" panose="020B0503020202020204" pitchFamily="34" charset="0"/>
              </a:rPr>
              <a:t>, </a:t>
            </a:r>
            <a:r>
              <a:rPr lang="ko-KR" altLang="en-US" sz="2000" dirty="0">
                <a:latin typeface="Agency FB" panose="020B0503020202020204" pitchFamily="34" charset="0"/>
              </a:rPr>
              <a:t>탈출 예능의 인기로 인한 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   PC</a:t>
            </a:r>
            <a:r>
              <a:rPr lang="ko-KR" altLang="en-US" sz="2000" dirty="0">
                <a:latin typeface="Agency FB" panose="020B0503020202020204" pitchFamily="34" charset="0"/>
              </a:rPr>
              <a:t>버전 방 탈출 게임 제작 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endParaRPr lang="en-US" altLang="ko-KR" sz="2000" dirty="0">
              <a:latin typeface="Agency FB" panose="020B0503020202020204" pitchFamily="34" charset="0"/>
            </a:endParaRPr>
          </a:p>
          <a:p>
            <a:endParaRPr lang="en-US" altLang="ko-KR" sz="2000" dirty="0">
              <a:latin typeface="Agency FB" panose="020B0503020202020204" pitchFamily="34" charset="0"/>
            </a:endParaRPr>
          </a:p>
          <a:p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endParaRPr lang="en-US" altLang="ko-KR" sz="2000" dirty="0">
              <a:latin typeface="Agency FB" panose="020B0503020202020204" pitchFamily="34" charset="0"/>
            </a:endParaRPr>
          </a:p>
          <a:p>
            <a:r>
              <a:rPr lang="ko-KR" altLang="en-US" sz="2400" dirty="0">
                <a:latin typeface="Agency FB" panose="020B0503020202020204" pitchFamily="34" charset="0"/>
              </a:rPr>
              <a:t>개발 목표</a:t>
            </a: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1800" dirty="0">
                <a:latin typeface="Agency FB" panose="020B0503020202020204" pitchFamily="34" charset="0"/>
              </a:rPr>
              <a:t>    1)  Unreal</a:t>
            </a:r>
            <a:r>
              <a:rPr lang="ko-KR" altLang="en-US" sz="1800" dirty="0">
                <a:latin typeface="Agency FB" panose="020B0503020202020204" pitchFamily="34" charset="0"/>
              </a:rPr>
              <a:t>엔진 내부의 블루 프린트를 이용하여 프레임 워크 개발</a:t>
            </a:r>
            <a:endParaRPr lang="en-US" altLang="ko-KR" sz="18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1800" dirty="0">
                <a:latin typeface="Agency FB" panose="020B0503020202020204" pitchFamily="34" charset="0"/>
              </a:rPr>
              <a:t>    2) </a:t>
            </a:r>
            <a:r>
              <a:rPr lang="ko-KR" altLang="en-US" sz="1800" dirty="0">
                <a:latin typeface="Agency FB" panose="020B0503020202020204" pitchFamily="34" charset="0"/>
              </a:rPr>
              <a:t>개발한 블루프린트를 이용하여 </a:t>
            </a:r>
            <a:r>
              <a:rPr lang="en-US" altLang="ko-KR" sz="1800" dirty="0">
                <a:latin typeface="Agency FB" panose="020B0503020202020204" pitchFamily="34" charset="0"/>
              </a:rPr>
              <a:t>9</a:t>
            </a:r>
            <a:r>
              <a:rPr lang="ko-KR" altLang="en-US" sz="1800" dirty="0">
                <a:latin typeface="Agency FB" panose="020B0503020202020204" pitchFamily="34" charset="0"/>
              </a:rPr>
              <a:t>개의 방</a:t>
            </a:r>
            <a:r>
              <a:rPr lang="en-US" altLang="ko-KR" sz="1800" dirty="0">
                <a:latin typeface="Agency FB" panose="020B0503020202020204" pitchFamily="34" charset="0"/>
              </a:rPr>
              <a:t>(</a:t>
            </a:r>
            <a:r>
              <a:rPr lang="ko-KR" altLang="en-US" sz="1800" dirty="0">
                <a:latin typeface="Agency FB" panose="020B0503020202020204" pitchFamily="34" charset="0"/>
              </a:rPr>
              <a:t>스테이지</a:t>
            </a:r>
            <a:r>
              <a:rPr lang="en-US" altLang="ko-KR" sz="1800" dirty="0">
                <a:latin typeface="Agency FB" panose="020B0503020202020204" pitchFamily="34" charset="0"/>
              </a:rPr>
              <a:t>) </a:t>
            </a:r>
            <a:r>
              <a:rPr lang="ko-KR" altLang="en-US" sz="1800" dirty="0">
                <a:latin typeface="Agency FB" panose="020B0503020202020204" pitchFamily="34" charset="0"/>
              </a:rPr>
              <a:t>개발</a:t>
            </a:r>
            <a:r>
              <a:rPr lang="en-US" altLang="ko-KR" sz="1800" dirty="0">
                <a:latin typeface="Agency FB" panose="020B0503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2780928"/>
            <a:ext cx="1584176" cy="177922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108" y="2780928"/>
            <a:ext cx="1512167" cy="177922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0094" y="2776283"/>
            <a:ext cx="2951543" cy="177922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1.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프로젝트 소개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54562"/>
          </a:xfrm>
        </p:spPr>
        <p:txBody>
          <a:bodyPr>
            <a:normAutofit/>
          </a:bodyPr>
          <a:lstStyle/>
          <a:p>
            <a:r>
              <a:rPr lang="ko-KR" altLang="en-US" sz="2400" dirty="0">
                <a:latin typeface="Agency FB" panose="020B0503020202020204" pitchFamily="34" charset="0"/>
              </a:rPr>
              <a:t>게임 특징</a:t>
            </a: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1900" dirty="0">
                <a:latin typeface="Agency FB" panose="020B0503020202020204" pitchFamily="34" charset="0"/>
              </a:rPr>
              <a:t>-</a:t>
            </a:r>
            <a:r>
              <a:rPr lang="ko-KR" altLang="en-US" sz="1900" dirty="0">
                <a:latin typeface="Agency FB" panose="020B0503020202020204" pitchFamily="34" charset="0"/>
              </a:rPr>
              <a:t>기존 방 탈출처럼 숨겨진 도구를 찾아 나가는 것이 아니고 힌트를 통해 </a:t>
            </a: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1900" dirty="0">
                <a:latin typeface="Agency FB" panose="020B0503020202020204" pitchFamily="34" charset="0"/>
              </a:rPr>
              <a:t>  </a:t>
            </a:r>
            <a:r>
              <a:rPr lang="ko-KR" altLang="en-US" sz="1900" dirty="0">
                <a:latin typeface="Agency FB" panose="020B0503020202020204" pitchFamily="34" charset="0"/>
              </a:rPr>
              <a:t>문제를 풀면서 탈출</a:t>
            </a:r>
            <a:r>
              <a:rPr lang="en-US" altLang="ko-KR" sz="1900" dirty="0">
                <a:latin typeface="Agency FB" panose="020B0503020202020204" pitchFamily="34" charset="0"/>
              </a:rPr>
              <a:t>(</a:t>
            </a:r>
            <a:r>
              <a:rPr lang="ko-KR" altLang="en-US" sz="1900" dirty="0">
                <a:latin typeface="Agency FB" panose="020B0503020202020204" pitchFamily="34" charset="0"/>
              </a:rPr>
              <a:t>힌트는 </a:t>
            </a:r>
            <a:r>
              <a:rPr lang="en-US" altLang="ko-KR" sz="1900" dirty="0">
                <a:latin typeface="Agency FB" panose="020B0503020202020204" pitchFamily="34" charset="0"/>
              </a:rPr>
              <a:t>TV</a:t>
            </a:r>
            <a:r>
              <a:rPr lang="ko-KR" altLang="en-US" sz="1900" dirty="0">
                <a:latin typeface="Agency FB" panose="020B0503020202020204" pitchFamily="34" charset="0"/>
              </a:rPr>
              <a:t>에 출력</a:t>
            </a:r>
            <a:r>
              <a:rPr lang="en-US" altLang="ko-KR" sz="1900" dirty="0">
                <a:latin typeface="Agency FB" panose="020B0503020202020204" pitchFamily="34" charset="0"/>
              </a:rPr>
              <a:t>)</a:t>
            </a: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1900" dirty="0">
                <a:latin typeface="Agency FB" panose="020B0503020202020204" pitchFamily="34" charset="0"/>
              </a:rPr>
              <a:t>- </a:t>
            </a:r>
            <a:r>
              <a:rPr lang="ko-KR" altLang="en-US" sz="1900" dirty="0">
                <a:latin typeface="Agency FB" panose="020B0503020202020204" pitchFamily="34" charset="0"/>
              </a:rPr>
              <a:t>시간 제한을 설정해서 시간이 지나면 플레이가 멈추게 됨</a:t>
            </a: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19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700F000-20CF-4AA5-BBA3-A8363B9CC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852936"/>
            <a:ext cx="3823544" cy="172819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7546EF7-6910-4706-961C-A4D717F76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852936"/>
            <a:ext cx="2328432" cy="172819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CC391576-9189-4094-BE8C-E0B278603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5366594"/>
            <a:ext cx="7416824" cy="87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33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469D9A-F63F-45C7-B224-C7E2A2899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2.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보완</a:t>
            </a: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BB9F6F5-AB52-4C0C-AAF1-C2C723B194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sz="2800" dirty="0"/>
              <a:t>1. </a:t>
            </a:r>
            <a:r>
              <a:rPr lang="ko-KR" altLang="en-US" sz="2800" dirty="0"/>
              <a:t>시간 제한 설정 </a:t>
            </a:r>
            <a:r>
              <a:rPr lang="en-US" altLang="ko-KR" sz="2800" dirty="0"/>
              <a:t>( O )</a:t>
            </a:r>
          </a:p>
          <a:p>
            <a:pPr marL="0" indent="0">
              <a:buNone/>
            </a:pPr>
            <a:r>
              <a:rPr lang="en-US" altLang="ko-KR" sz="2000" dirty="0"/>
              <a:t>-</a:t>
            </a:r>
            <a:r>
              <a:rPr lang="ko-KR" altLang="en-US" sz="2000" dirty="0"/>
              <a:t>시간 제한은 사용자가 직접 설정이 가능하게 구현</a:t>
            </a: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/>
              <a:t>-</a:t>
            </a:r>
            <a:r>
              <a:rPr lang="ko-KR" altLang="en-US" sz="2000" dirty="0"/>
              <a:t>시간이 다 지나면 게임이 정지상태가 된다</a:t>
            </a:r>
            <a:r>
              <a:rPr lang="en-US" altLang="ko-KR" sz="2000" dirty="0"/>
              <a:t>.</a:t>
            </a:r>
          </a:p>
          <a:p>
            <a:pPr marL="514350" indent="-514350">
              <a:buAutoNum type="arabicPeriod"/>
            </a:pPr>
            <a:endParaRPr lang="en-US" altLang="ko-KR" sz="2800" dirty="0"/>
          </a:p>
          <a:p>
            <a:pPr marL="0" indent="0">
              <a:buNone/>
            </a:pPr>
            <a:r>
              <a:rPr lang="en-US" altLang="ko-KR" sz="2800" dirty="0"/>
              <a:t>2. </a:t>
            </a:r>
            <a:r>
              <a:rPr lang="ko-KR" altLang="en-US" sz="2800" dirty="0"/>
              <a:t>체력 게이지 </a:t>
            </a:r>
            <a:r>
              <a:rPr lang="en-US" altLang="ko-KR" sz="2800" dirty="0"/>
              <a:t>( X )</a:t>
            </a:r>
          </a:p>
          <a:p>
            <a:pPr marL="0" indent="0">
              <a:buNone/>
            </a:pPr>
            <a:r>
              <a:rPr lang="en-US" altLang="ko-KR" sz="2000" dirty="0"/>
              <a:t>-</a:t>
            </a:r>
            <a:r>
              <a:rPr lang="ko-KR" altLang="en-US" sz="2000" dirty="0"/>
              <a:t>체력 게이지는 만들었으나 시간 제한 부분과 연동이 실패</a:t>
            </a:r>
            <a:endParaRPr lang="en-US" altLang="ko-KR" sz="2000" dirty="0"/>
          </a:p>
          <a:p>
            <a:pPr marL="0" indent="0">
              <a:buNone/>
            </a:pPr>
            <a:r>
              <a:rPr lang="en-US" altLang="ko-KR" sz="2000" dirty="0"/>
              <a:t> (</a:t>
            </a:r>
            <a:r>
              <a:rPr lang="ko-KR" altLang="en-US" sz="2000" dirty="0"/>
              <a:t>제한 시간이 지나면 체력 게이지가 서서히 줄어드는 부분</a:t>
            </a:r>
            <a:r>
              <a:rPr lang="en-US" altLang="ko-KR" sz="20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82906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3.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프로젝트 기술 내용</a:t>
            </a:r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(1)</a:t>
            </a:r>
            <a:endParaRPr lang="ko-KR" altLang="en-US" sz="3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>
                <a:latin typeface="Agency FB" panose="020B0503020202020204" pitchFamily="34" charset="0"/>
              </a:rPr>
              <a:t>- Interaction System</a:t>
            </a:r>
          </a:p>
          <a:p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- Line Trace Based Interaction System</a:t>
            </a: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-</a:t>
            </a:r>
            <a:r>
              <a:rPr lang="ko-KR" altLang="en-US" sz="2000" dirty="0">
                <a:latin typeface="Agency FB" panose="020B0503020202020204" pitchFamily="34" charset="0"/>
              </a:rPr>
              <a:t>플레이어의 </a:t>
            </a:r>
            <a:r>
              <a:rPr lang="en-US" altLang="ko-KR" sz="2000" dirty="0">
                <a:latin typeface="Agency FB" panose="020B0503020202020204" pitchFamily="34" charset="0"/>
              </a:rPr>
              <a:t>Camera </a:t>
            </a:r>
            <a:r>
              <a:rPr lang="ko-KR" altLang="en-US" sz="2000" dirty="0">
                <a:latin typeface="Agency FB" panose="020B0503020202020204" pitchFamily="34" charset="0"/>
              </a:rPr>
              <a:t>에서 </a:t>
            </a:r>
            <a:r>
              <a:rPr lang="en-US" altLang="ko-KR" sz="2000" dirty="0">
                <a:latin typeface="Agency FB" panose="020B0503020202020204" pitchFamily="34" charset="0"/>
              </a:rPr>
              <a:t>Current View Point </a:t>
            </a:r>
            <a:r>
              <a:rPr lang="ko-KR" altLang="en-US" sz="2000" dirty="0">
                <a:latin typeface="Agency FB" panose="020B0503020202020204" pitchFamily="34" charset="0"/>
              </a:rPr>
              <a:t>로 </a:t>
            </a:r>
            <a:r>
              <a:rPr lang="en-US" altLang="ko-KR" sz="2000" dirty="0">
                <a:latin typeface="Agency FB" panose="020B0503020202020204" pitchFamily="34" charset="0"/>
              </a:rPr>
              <a:t>Line </a:t>
            </a:r>
            <a:r>
              <a:rPr lang="ko-KR" altLang="en-US" sz="2000" dirty="0">
                <a:latin typeface="Agency FB" panose="020B0503020202020204" pitchFamily="34" charset="0"/>
              </a:rPr>
              <a:t>을 발사해 </a:t>
            </a:r>
            <a:r>
              <a:rPr lang="en-US" altLang="ko-KR" sz="2000" dirty="0">
                <a:latin typeface="Agency FB" panose="020B0503020202020204" pitchFamily="34" charset="0"/>
              </a:rPr>
              <a:t>Actor </a:t>
            </a:r>
            <a:r>
              <a:rPr lang="ko-KR" altLang="en-US" sz="2000" dirty="0">
                <a:latin typeface="Agency FB" panose="020B0503020202020204" pitchFamily="34" charset="0"/>
              </a:rPr>
              <a:t>를 체크 함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ko-KR" altLang="en-US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- Interaction Base </a:t>
            </a:r>
            <a:r>
              <a:rPr lang="ko-KR" altLang="en-US" sz="2000" dirty="0">
                <a:latin typeface="Agency FB" panose="020B0503020202020204" pitchFamily="34" charset="0"/>
              </a:rPr>
              <a:t>클래스를 상속받은 </a:t>
            </a:r>
            <a:r>
              <a:rPr lang="en-US" altLang="ko-KR" sz="2000" dirty="0">
                <a:latin typeface="Agency FB" panose="020B0503020202020204" pitchFamily="34" charset="0"/>
              </a:rPr>
              <a:t>Actor</a:t>
            </a:r>
            <a:r>
              <a:rPr lang="ko-KR" altLang="en-US" sz="2000" dirty="0">
                <a:latin typeface="Agency FB" panose="020B0503020202020204" pitchFamily="34" charset="0"/>
              </a:rPr>
              <a:t>들의 </a:t>
            </a:r>
            <a:r>
              <a:rPr lang="en-US" altLang="ko-KR" sz="2000" dirty="0">
                <a:latin typeface="Agency FB" panose="020B0503020202020204" pitchFamily="34" charset="0"/>
              </a:rPr>
              <a:t>Interaction </a:t>
            </a:r>
            <a:r>
              <a:rPr lang="ko-KR" altLang="en-US" sz="2000" dirty="0">
                <a:latin typeface="Agency FB" panose="020B0503020202020204" pitchFamily="34" charset="0"/>
              </a:rPr>
              <a:t>이벤트 실행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0ECD439-9E5D-4939-A28D-C6345E7B75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879" y="4322585"/>
            <a:ext cx="5832648" cy="219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709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3.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프로젝트 기술 내용</a:t>
            </a:r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(2)</a:t>
            </a:r>
            <a:endParaRPr lang="ko-KR" altLang="en-US" sz="3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>
                <a:latin typeface="Agency FB" panose="020B0503020202020204" pitchFamily="34" charset="0"/>
              </a:rPr>
              <a:t>- Frame Puzzle</a:t>
            </a: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-</a:t>
            </a:r>
            <a:r>
              <a:rPr lang="ko-KR" altLang="en-US" sz="2000" dirty="0">
                <a:latin typeface="Agency FB" panose="020B0503020202020204" pitchFamily="34" charset="0"/>
              </a:rPr>
              <a:t>각 </a:t>
            </a:r>
            <a:r>
              <a:rPr lang="en-US" altLang="ko-KR" sz="2000" dirty="0">
                <a:latin typeface="Agency FB" panose="020B0503020202020204" pitchFamily="34" charset="0"/>
              </a:rPr>
              <a:t>Mesh</a:t>
            </a:r>
            <a:r>
              <a:rPr lang="ko-KR" altLang="en-US" sz="2000" dirty="0">
                <a:latin typeface="Agency FB" panose="020B0503020202020204" pitchFamily="34" charset="0"/>
              </a:rPr>
              <a:t>들의 좌표들을 </a:t>
            </a:r>
            <a:r>
              <a:rPr lang="en-US" altLang="ko-KR" sz="2000" dirty="0">
                <a:latin typeface="Agency FB" panose="020B0503020202020204" pitchFamily="34" charset="0"/>
              </a:rPr>
              <a:t>Array</a:t>
            </a:r>
            <a:r>
              <a:rPr lang="ko-KR" altLang="en-US" sz="2000" dirty="0">
                <a:latin typeface="Agency FB" panose="020B0503020202020204" pitchFamily="34" charset="0"/>
              </a:rPr>
              <a:t>에 저장해 해당 </a:t>
            </a:r>
            <a:r>
              <a:rPr lang="en-US" altLang="ko-KR" sz="2000" dirty="0" err="1">
                <a:latin typeface="Agency FB" panose="020B0503020202020204" pitchFamily="34" charset="0"/>
              </a:rPr>
              <a:t>Int</a:t>
            </a:r>
            <a:r>
              <a:rPr lang="ko-KR" altLang="en-US" sz="2000" dirty="0">
                <a:latin typeface="Agency FB" panose="020B0503020202020204" pitchFamily="34" charset="0"/>
              </a:rPr>
              <a:t>에 맞는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 </a:t>
            </a:r>
            <a:r>
              <a:rPr lang="ko-KR" altLang="en-US" sz="2000" dirty="0">
                <a:latin typeface="Agency FB" panose="020B0503020202020204" pitchFamily="34" charset="0"/>
              </a:rPr>
              <a:t>숫자를 </a:t>
            </a:r>
            <a:r>
              <a:rPr lang="en-US" altLang="ko-KR" sz="2000" dirty="0">
                <a:latin typeface="Agency FB" panose="020B0503020202020204" pitchFamily="34" charset="0"/>
              </a:rPr>
              <a:t>UI</a:t>
            </a:r>
            <a:r>
              <a:rPr lang="ko-KR" altLang="en-US" sz="2000" dirty="0">
                <a:latin typeface="Agency FB" panose="020B0503020202020204" pitchFamily="34" charset="0"/>
              </a:rPr>
              <a:t>에 입력 시 해당 </a:t>
            </a:r>
            <a:r>
              <a:rPr lang="en-US" altLang="ko-KR" sz="2000" dirty="0" err="1">
                <a:latin typeface="Agency FB" panose="020B0503020202020204" pitchFamily="34" charset="0"/>
              </a:rPr>
              <a:t>Int</a:t>
            </a:r>
            <a:r>
              <a:rPr lang="ko-KR" altLang="en-US" sz="2000" dirty="0">
                <a:latin typeface="Agency FB" panose="020B0503020202020204" pitchFamily="34" charset="0"/>
              </a:rPr>
              <a:t>의 좌표로 </a:t>
            </a:r>
            <a:r>
              <a:rPr lang="en-US" altLang="ko-KR" sz="2000" dirty="0">
                <a:latin typeface="Agency FB" panose="020B0503020202020204" pitchFamily="34" charset="0"/>
              </a:rPr>
              <a:t>Mesh</a:t>
            </a:r>
            <a:r>
              <a:rPr lang="ko-KR" altLang="en-US" sz="2000" dirty="0">
                <a:latin typeface="Agency FB" panose="020B0503020202020204" pitchFamily="34" charset="0"/>
              </a:rPr>
              <a:t>를 이동</a:t>
            </a:r>
            <a:endParaRPr lang="en-US" altLang="ko-KR" sz="2000" dirty="0">
              <a:latin typeface="Agency FB" panose="020B050302020202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0C6D29E-8732-4C0B-9603-5BEF1A5A4C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16" y="2132856"/>
            <a:ext cx="8712968" cy="140962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E3EC5FD-AD4F-4DCB-B8F5-B69C4AD8E8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4288" y="3615310"/>
            <a:ext cx="982244" cy="291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5044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3.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프로젝트 기술 내용</a:t>
            </a:r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(3)</a:t>
            </a:r>
            <a:endParaRPr lang="ko-KR" altLang="en-US" sz="3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>
                <a:latin typeface="Agency FB" panose="020B0503020202020204" pitchFamily="34" charset="0"/>
              </a:rPr>
              <a:t>- Pass lock System</a:t>
            </a: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r>
              <a:rPr lang="en-US" altLang="ko-KR" sz="2000" dirty="0">
                <a:latin typeface="Agency FB" panose="020B0503020202020204" pitchFamily="34" charset="0"/>
              </a:rPr>
              <a:t>UI</a:t>
            </a:r>
            <a:r>
              <a:rPr lang="ko-KR" altLang="en-US" sz="2000" dirty="0">
                <a:latin typeface="Agency FB" panose="020B0503020202020204" pitchFamily="34" charset="0"/>
              </a:rPr>
              <a:t>와 </a:t>
            </a:r>
            <a:r>
              <a:rPr lang="en-US" altLang="ko-KR" sz="2000" dirty="0">
                <a:latin typeface="Agency FB" panose="020B0503020202020204" pitchFamily="34" charset="0"/>
              </a:rPr>
              <a:t>Pass lock Component</a:t>
            </a:r>
            <a:r>
              <a:rPr lang="ko-KR" altLang="en-US" sz="2000" dirty="0">
                <a:latin typeface="Agency FB" panose="020B0503020202020204" pitchFamily="34" charset="0"/>
              </a:rPr>
              <a:t>를 연동해서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     </a:t>
            </a:r>
            <a:r>
              <a:rPr lang="ko-KR" altLang="en-US" sz="2000" dirty="0">
                <a:latin typeface="Agency FB" panose="020B0503020202020204" pitchFamily="34" charset="0"/>
              </a:rPr>
              <a:t>개별적으로 </a:t>
            </a:r>
            <a:r>
              <a:rPr lang="en-US" altLang="ko-KR" sz="2000" dirty="0">
                <a:latin typeface="Agency FB" panose="020B0503020202020204" pitchFamily="34" charset="0"/>
              </a:rPr>
              <a:t>Password</a:t>
            </a:r>
            <a:r>
              <a:rPr lang="ko-KR" altLang="en-US" sz="2000" dirty="0">
                <a:latin typeface="Agency FB" panose="020B0503020202020204" pitchFamily="34" charset="0"/>
              </a:rPr>
              <a:t>를 줄 수 있게 구현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r>
              <a:rPr lang="en-US" altLang="ko-KR" sz="2000" dirty="0">
                <a:latin typeface="Agency FB" panose="020B0503020202020204" pitchFamily="34" charset="0"/>
              </a:rPr>
              <a:t>     (</a:t>
            </a:r>
            <a:r>
              <a:rPr lang="ko-KR" altLang="en-US" sz="2000" dirty="0">
                <a:latin typeface="Agency FB" panose="020B0503020202020204" pitchFamily="34" charset="0"/>
              </a:rPr>
              <a:t>설정된 </a:t>
            </a:r>
            <a:r>
              <a:rPr lang="en-US" altLang="ko-KR" sz="2000" dirty="0">
                <a:latin typeface="Agency FB" panose="020B0503020202020204" pitchFamily="34" charset="0"/>
              </a:rPr>
              <a:t>Password</a:t>
            </a:r>
            <a:r>
              <a:rPr lang="ko-KR" altLang="en-US" sz="2000" dirty="0">
                <a:latin typeface="Agency FB" panose="020B0503020202020204" pitchFamily="34" charset="0"/>
              </a:rPr>
              <a:t>가 아니면 에러</a:t>
            </a:r>
            <a:r>
              <a:rPr lang="en-US" altLang="ko-KR" sz="2000" dirty="0">
                <a:latin typeface="Agency FB" panose="020B0503020202020204" pitchFamily="34" charset="0"/>
              </a:rPr>
              <a:t> </a:t>
            </a:r>
            <a:r>
              <a:rPr lang="ko-KR" altLang="en-US" sz="2000" dirty="0">
                <a:latin typeface="Agency FB" panose="020B0503020202020204" pitchFamily="34" charset="0"/>
              </a:rPr>
              <a:t>메시지</a:t>
            </a:r>
            <a:r>
              <a:rPr lang="en-US" altLang="ko-KR" sz="2000" dirty="0">
                <a:latin typeface="Agency FB" panose="020B0503020202020204" pitchFamily="34" charset="0"/>
              </a:rPr>
              <a:t>)</a:t>
            </a: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474FD41-1C21-4E79-B7A8-50DA6DF8E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060848"/>
            <a:ext cx="8290755" cy="1296144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34A88A1-AC0F-4DD2-BEB3-1F5C8A178E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6734" y="3523267"/>
            <a:ext cx="2219325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92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3. </a:t>
            </a:r>
            <a:r>
              <a:rPr lang="ko-KR" altLang="en-US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프로젝트 기술 내용</a:t>
            </a:r>
            <a:r>
              <a:rPr lang="en-US" altLang="ko-KR" sz="3600" dirty="0">
                <a:latin typeface="HY엽서M" panose="02030600000101010101" pitchFamily="18" charset="-127"/>
                <a:ea typeface="HY엽서M" panose="02030600000101010101" pitchFamily="18" charset="-127"/>
              </a:rPr>
              <a:t>(4)</a:t>
            </a:r>
            <a:endParaRPr lang="ko-KR" altLang="en-US" sz="3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400" dirty="0">
                <a:latin typeface="Agency FB" panose="020B0503020202020204" pitchFamily="34" charset="0"/>
              </a:rPr>
              <a:t>- Tick Event, Delay</a:t>
            </a: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400" dirty="0">
              <a:latin typeface="Agency FB" panose="020B0503020202020204" pitchFamily="34" charset="0"/>
            </a:endParaRPr>
          </a:p>
          <a:p>
            <a:pPr marL="0" indent="0">
              <a:buNone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r>
              <a:rPr lang="en-US" altLang="ko-KR" sz="2000" dirty="0">
                <a:latin typeface="Agency FB" panose="020B0503020202020204" pitchFamily="34" charset="0"/>
              </a:rPr>
              <a:t>Tick </a:t>
            </a:r>
            <a:r>
              <a:rPr lang="ko-KR" altLang="en-US" sz="2000" dirty="0">
                <a:latin typeface="Agency FB" panose="020B0503020202020204" pitchFamily="34" charset="0"/>
              </a:rPr>
              <a:t>이벤트 내부의 </a:t>
            </a:r>
            <a:r>
              <a:rPr lang="en-US" altLang="ko-KR" sz="2000" dirty="0">
                <a:latin typeface="Agency FB" panose="020B0503020202020204" pitchFamily="34" charset="0"/>
              </a:rPr>
              <a:t>Delay</a:t>
            </a:r>
            <a:r>
              <a:rPr lang="ko-KR" altLang="en-US" sz="2000" dirty="0">
                <a:latin typeface="Agency FB" panose="020B0503020202020204" pitchFamily="34" charset="0"/>
              </a:rPr>
              <a:t>기능을 이용하여 제한 시간을 설정</a:t>
            </a:r>
            <a:endParaRPr lang="en-US" altLang="ko-KR" sz="2000" dirty="0">
              <a:latin typeface="Agency FB" panose="020B0503020202020204" pitchFamily="34" charset="0"/>
            </a:endParaRPr>
          </a:p>
          <a:p>
            <a:pPr>
              <a:buFontTx/>
              <a:buChar char="-"/>
            </a:pPr>
            <a:r>
              <a:rPr lang="ko-KR" altLang="en-US" sz="2000" dirty="0">
                <a:latin typeface="Agency FB" panose="020B0503020202020204" pitchFamily="34" charset="0"/>
              </a:rPr>
              <a:t>설정한 시간에 </a:t>
            </a:r>
            <a:r>
              <a:rPr lang="en-US" altLang="ko-KR" sz="2000" dirty="0">
                <a:latin typeface="Agency FB" panose="020B0503020202020204" pitchFamily="34" charset="0"/>
              </a:rPr>
              <a:t>-1</a:t>
            </a:r>
            <a:r>
              <a:rPr lang="ko-KR" altLang="en-US" sz="2000" dirty="0">
                <a:latin typeface="Agency FB" panose="020B0503020202020204" pitchFamily="34" charset="0"/>
              </a:rPr>
              <a:t>의 값을 부여하여 </a:t>
            </a:r>
            <a:r>
              <a:rPr lang="en-US" altLang="ko-KR" sz="2000" dirty="0">
                <a:latin typeface="Agency FB" panose="020B0503020202020204" pitchFamily="34" charset="0"/>
              </a:rPr>
              <a:t>1</a:t>
            </a:r>
            <a:r>
              <a:rPr lang="ko-KR" altLang="en-US" sz="2000" dirty="0">
                <a:latin typeface="Agency FB" panose="020B0503020202020204" pitchFamily="34" charset="0"/>
              </a:rPr>
              <a:t>초 씩 줄어든다</a:t>
            </a:r>
            <a:r>
              <a:rPr lang="en-US" altLang="ko-KR" sz="2000" dirty="0">
                <a:latin typeface="Agency FB" panose="020B0503020202020204" pitchFamily="34" charset="0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44162FD-2464-4D30-BFBF-B8C90FD93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2268249"/>
            <a:ext cx="5652120" cy="203346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ABCBEC4-CE5B-4D1F-8DAF-72B42617C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3369" y="2861558"/>
            <a:ext cx="2383713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025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320</Words>
  <Application>Microsoft Office PowerPoint</Application>
  <PresentationFormat>화면 슬라이드 쇼(4:3)</PresentationFormat>
  <Paragraphs>96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HY엽서M</vt:lpstr>
      <vt:lpstr>맑은 고딕</vt:lpstr>
      <vt:lpstr>Agency FB</vt:lpstr>
      <vt:lpstr>Arial</vt:lpstr>
      <vt:lpstr>Office 테마</vt:lpstr>
      <vt:lpstr>Unreal Engine을 이용한 방 탈출 게임</vt:lpstr>
      <vt:lpstr>목차</vt:lpstr>
      <vt:lpstr>1. 프로젝트 소개</vt:lpstr>
      <vt:lpstr>1. 프로젝트 소개</vt:lpstr>
      <vt:lpstr>2. 보완</vt:lpstr>
      <vt:lpstr>3. 프로젝트 기술 내용(1)</vt:lpstr>
      <vt:lpstr>3. 프로젝트 기술 내용(2)</vt:lpstr>
      <vt:lpstr>3. 프로젝트 기술 내용(3)</vt:lpstr>
      <vt:lpstr>3. 프로젝트 기술 내용(4)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김진희</dc:creator>
  <cp:lastModifiedBy>adminstre</cp:lastModifiedBy>
  <cp:revision>25</cp:revision>
  <dcterms:created xsi:type="dcterms:W3CDTF">2017-10-09T14:46:09Z</dcterms:created>
  <dcterms:modified xsi:type="dcterms:W3CDTF">2018-12-17T06:32:56Z</dcterms:modified>
</cp:coreProperties>
</file>